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  <p:sldMasterId id="21474838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99" r:id="rId5"/>
    <p:sldId id="316" r:id="rId6"/>
    <p:sldId id="337" r:id="rId7"/>
    <p:sldId id="340" r:id="rId8"/>
    <p:sldId id="339" r:id="rId9"/>
    <p:sldId id="341" r:id="rId10"/>
    <p:sldId id="27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2571" autoAdjust="0"/>
  </p:normalViewPr>
  <p:slideViewPr>
    <p:cSldViewPr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92" d="100"/>
          <a:sy n="92" d="100"/>
        </p:scale>
        <p:origin x="-3690" y="-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6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60832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1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12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32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0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108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51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qac@state.ma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February 23, 2015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200" dirty="0" smtClean="0"/>
              <a:t>Welcome and approve minutes			3:00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dirty="0" smtClean="0"/>
              <a:t>Summary of outreach and SQAC strategic planning</a:t>
            </a:r>
            <a:r>
              <a:rPr lang="en-US" sz="2200" dirty="0"/>
              <a:t>	</a:t>
            </a:r>
            <a:r>
              <a:rPr lang="en-US" altLang="en-US" sz="2200" dirty="0" smtClean="0"/>
              <a:t>3:15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dirty="0" smtClean="0"/>
              <a:t>SQAC 2015 – Quality Priorities	</a:t>
            </a:r>
            <a:r>
              <a:rPr lang="en-US" sz="2000" dirty="0" smtClean="0"/>
              <a:t>		</a:t>
            </a:r>
            <a:r>
              <a:rPr lang="en-US" altLang="en-US" sz="2200" dirty="0" smtClean="0"/>
              <a:t>3:30</a:t>
            </a:r>
            <a:r>
              <a:rPr lang="en-US" altLang="en-US" sz="2200" dirty="0"/>
              <a:t>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/>
              <a:t>Next steps </a:t>
            </a:r>
            <a:r>
              <a:rPr lang="en-US" sz="2200" dirty="0"/>
              <a:t>						</a:t>
            </a:r>
            <a:r>
              <a:rPr lang="en-US" altLang="en-US" sz="2200" dirty="0"/>
              <a:t>4:45</a:t>
            </a:r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can state government do </a:t>
            </a:r>
            <a:r>
              <a:rPr lang="en-US" dirty="0"/>
              <a:t>to support quality measurement and reporting?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Standardize and align quality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overlapping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uniform measure specifications 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one measure set for </a:t>
            </a:r>
            <a:r>
              <a:rPr lang="en-US" dirty="0" err="1" smtClean="0"/>
              <a:t>tiering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Set health and quality priorities for state	</a:t>
            </a:r>
            <a:endParaRPr lang="en-US" dirty="0" smtClean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measures around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Set corresponding statewide </a:t>
            </a:r>
            <a:r>
              <a:rPr lang="en-US" dirty="0"/>
              <a:t>performance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most recent performance thresholds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can state government do </a:t>
            </a:r>
            <a:r>
              <a:rPr lang="en-US" dirty="0"/>
              <a:t>to support quality measurement and reporting?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Provide more outcomes measures and </a:t>
            </a:r>
            <a:r>
              <a:rPr lang="en-US" dirty="0" smtClean="0"/>
              <a:t>data reporting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Provide more current data, collect new data and report </a:t>
            </a:r>
            <a:r>
              <a:rPr lang="en-US" dirty="0" smtClean="0"/>
              <a:t>data more </a:t>
            </a:r>
            <a:r>
              <a:rPr lang="en-US" dirty="0"/>
              <a:t>frequently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Support purchaser /consumer decision-making</a:t>
            </a:r>
          </a:p>
          <a:p>
            <a:pPr lvl="1"/>
            <a:r>
              <a:rPr lang="en-US" dirty="0"/>
              <a:t>Publish quality and cost data together</a:t>
            </a:r>
          </a:p>
          <a:p>
            <a:pPr lvl="1"/>
            <a:r>
              <a:rPr lang="en-US" dirty="0"/>
              <a:t>Report provider-specific results</a:t>
            </a:r>
          </a:p>
          <a:p>
            <a:pPr lvl="1"/>
            <a:r>
              <a:rPr lang="en-US" dirty="0"/>
              <a:t>Measure specialists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Core SQAC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Continued stewardship of the SQMS </a:t>
            </a:r>
          </a:p>
          <a:p>
            <a:r>
              <a:rPr lang="en-US" dirty="0" smtClean="0"/>
              <a:t>Advise CHIA on ongoing quality work</a:t>
            </a:r>
          </a:p>
          <a:p>
            <a:r>
              <a:rPr lang="en-US" dirty="0" smtClean="0"/>
              <a:t>Review and advise on specialty measure pilot: maternity measures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sz="2800" dirty="0">
                <a:latin typeface="Segoe UI Semibold" pitchFamily="34" charset="0"/>
                <a:ea typeface="+mj-ea"/>
                <a:cs typeface="Osaka"/>
              </a:rPr>
              <a:t>SQAC Opportunities?</a:t>
            </a:r>
          </a:p>
          <a:p>
            <a:r>
              <a:rPr lang="en-US" dirty="0" smtClean="0"/>
              <a:t>Set priorities</a:t>
            </a:r>
          </a:p>
          <a:p>
            <a:r>
              <a:rPr lang="en-US" dirty="0" smtClean="0"/>
              <a:t>Drive focus / investment / improvement</a:t>
            </a:r>
          </a:p>
          <a:p>
            <a:r>
              <a:rPr lang="en-US" dirty="0" smtClean="0"/>
              <a:t>Advise CHIA and other state agencies</a:t>
            </a:r>
          </a:p>
          <a:p>
            <a:r>
              <a:rPr lang="en-US" dirty="0" smtClean="0"/>
              <a:t>Promote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Proposal: Promoting Health Care Quality Priorities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the priorities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corresponding quality goals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appropriate measures for those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benchmark or performance target for each measure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Advise CHIA on </a:t>
            </a:r>
            <a:r>
              <a:rPr lang="en-US" dirty="0"/>
              <a:t>performance monitoring approach (public reporting, private reporting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2015 </a:t>
            </a:r>
            <a:r>
              <a:rPr lang="en-US" altLang="en-US" dirty="0" smtClean="0"/>
              <a:t>SQAC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23</a:t>
            </a:r>
          </a:p>
          <a:p>
            <a:r>
              <a:rPr lang="en-US" dirty="0" smtClean="0"/>
              <a:t>April 27</a:t>
            </a:r>
          </a:p>
          <a:p>
            <a:r>
              <a:rPr lang="en-US" dirty="0" smtClean="0"/>
              <a:t>June 22</a:t>
            </a:r>
          </a:p>
          <a:p>
            <a:r>
              <a:rPr lang="en-US" dirty="0" smtClean="0"/>
              <a:t>September 21</a:t>
            </a:r>
          </a:p>
          <a:p>
            <a:r>
              <a:rPr lang="en-US" dirty="0" smtClean="0"/>
              <a:t>October 19</a:t>
            </a:r>
          </a:p>
          <a:p>
            <a:r>
              <a:rPr lang="en-US" dirty="0" smtClean="0"/>
              <a:t>December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2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April 27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501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Next scheduled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http://chiamass.gov/sqac</a:t>
            </a:r>
            <a:r>
              <a:rPr lang="en-US" altLang="en-US" dirty="0" smtClean="0">
                <a:cs typeface="Osaka"/>
                <a:hlinkClick r:id="rId3"/>
              </a:rPr>
              <a:t>/</a:t>
            </a:r>
          </a:p>
          <a:p>
            <a:pPr eaLnBrk="1" hangingPunct="1"/>
            <a:r>
              <a:rPr lang="en-US" altLang="en-US" dirty="0" smtClean="0">
                <a:cs typeface="Osaka"/>
                <a:hlinkClick r:id="rId3"/>
              </a:rPr>
              <a:t>sqac</a:t>
            </a:r>
            <a:r>
              <a:rPr lang="en-US" altLang="en-US" dirty="0">
                <a:cs typeface="Osaka"/>
                <a:hlinkClick r:id="rId3"/>
              </a:rPr>
              <a:t>@state.ma.us</a:t>
            </a:r>
            <a:r>
              <a:rPr lang="en-US" altLang="en-US" dirty="0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224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Blank Presentation</vt:lpstr>
      <vt:lpstr>1_Blank Presentation</vt:lpstr>
      <vt:lpstr>2_Blank Presentation</vt:lpstr>
      <vt:lpstr>Statewide Quality Advisory Committee (SQAC) Meeting</vt:lpstr>
      <vt:lpstr>Agenda</vt:lpstr>
      <vt:lpstr>What can state government do to support quality measurement and reporting?</vt:lpstr>
      <vt:lpstr>What can state government do to support quality measurement and reporting?</vt:lpstr>
      <vt:lpstr>Core SQAC Work</vt:lpstr>
      <vt:lpstr>Proposal: Promoting Health Care Quality Priorities</vt:lpstr>
      <vt:lpstr>2015 SQAC Calendar</vt:lpstr>
      <vt:lpstr>Next scheduled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2015-02-20T20:05:33Z</dcterms:modified>
</cp:coreProperties>
</file>