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  <p:sldMasterId id="2147483886" r:id="rId2"/>
    <p:sldMasterId id="2147483898" r:id="rId3"/>
  </p:sldMasterIdLst>
  <p:notesMasterIdLst>
    <p:notesMasterId r:id="rId12"/>
  </p:notesMasterIdLst>
  <p:handoutMasterIdLst>
    <p:handoutMasterId r:id="rId13"/>
  </p:handoutMasterIdLst>
  <p:sldIdLst>
    <p:sldId id="256" r:id="rId4"/>
    <p:sldId id="299" r:id="rId5"/>
    <p:sldId id="316" r:id="rId6"/>
    <p:sldId id="337" r:id="rId7"/>
    <p:sldId id="340" r:id="rId8"/>
    <p:sldId id="339" r:id="rId9"/>
    <p:sldId id="341" r:id="rId10"/>
    <p:sldId id="277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2571" autoAdjust="0"/>
  </p:normalViewPr>
  <p:slideViewPr>
    <p:cSldViewPr>
      <p:cViewPr>
        <p:scale>
          <a:sx n="100" d="100"/>
          <a:sy n="100" d="100"/>
        </p:scale>
        <p:origin x="-194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8"/>
    </p:cViewPr>
  </p:sorterViewPr>
  <p:notesViewPr>
    <p:cSldViewPr>
      <p:cViewPr>
        <p:scale>
          <a:sx n="92" d="100"/>
          <a:sy n="92" d="100"/>
        </p:scale>
        <p:origin x="-3690" y="-60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r">
              <a:defRPr sz="1200"/>
            </a:lvl1pPr>
          </a:lstStyle>
          <a:p>
            <a:pPr>
              <a:defRPr/>
            </a:pPr>
            <a:fld id="{0AC4C13E-2AF4-46AA-BDF9-7555BF8E68EF}" type="datetimeFigureOut">
              <a:rPr lang="en-US"/>
              <a:pPr>
                <a:defRPr/>
              </a:pPr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r">
              <a:defRPr sz="1200"/>
            </a:lvl1pPr>
          </a:lstStyle>
          <a:p>
            <a:pPr>
              <a:defRPr/>
            </a:pPr>
            <a:fld id="{129F0B87-08A9-4DFB-8D93-8FA5C681C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08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7B282DA-EFE4-4DC7-99A3-37C6B5FEFF58}" type="datetimeFigureOut">
              <a:rPr lang="en-US"/>
              <a:pPr>
                <a:defRPr/>
              </a:pPr>
              <a:t>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33" tIns="46316" rIns="92633" bIns="4631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4912"/>
            <a:ext cx="5608320" cy="4183220"/>
          </a:xfrm>
          <a:prstGeom prst="rect">
            <a:avLst/>
          </a:prstGeom>
        </p:spPr>
        <p:txBody>
          <a:bodyPr vert="horz" lIns="92633" tIns="46316" rIns="92633" bIns="4631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BD7BB21-502C-4115-9990-96DDF20D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12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EEF565-DDDD-464A-A255-B5F231C85EB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18436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260203-E539-47A1-8BA3-1A7A08BD9B3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19460" name="Notes Placeholder 1"/>
          <p:cNvSpPr>
            <a:spLocks noGrp="1"/>
          </p:cNvSpPr>
          <p:nvPr>
            <p:ph type="body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>
              <a:defRPr/>
            </a:pPr>
            <a:endParaRPr lang="en-US" altLang="en-US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lvl="0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D7BB21-502C-4115-9990-96DDF20D4FC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06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267200"/>
            <a:ext cx="560832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lv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D7BB21-502C-4115-9990-96DDF20D4FC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11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CABC2F-1671-46FD-8E73-B2DC8E2CCAD6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90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6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41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634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78839CF5-AA51-4436-8BB1-643D76291E4F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58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3A7F7C0-A169-4E36-9CF2-A143A981D7B4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0810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2FD5AB4-29BB-4CE2-9E20-E289110DA47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671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13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80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983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206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D5D358E-284E-47DD-A887-D11A01AF3CD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820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68600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589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17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124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D5D358E-284E-47DD-A887-D11A01AF3CD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538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2F7F780-AAD5-4B86-99FD-4E2D25F88FC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13288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74D7148-2F90-4E97-A04C-EBCC89ACF6F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084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63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01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304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2F7F780-AAD5-4B86-99FD-4E2D25F88FC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2223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1083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40515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967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80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74D7148-2F90-4E97-A04C-EBCC89ACF6F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4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6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2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08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856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26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D98681AA-0499-4929-94C4-3C0C9449C023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47E67DB1-F9D4-4291-94CE-B12190BB1CD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0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D98681AA-0499-4929-94C4-3C0C9449C023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414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qac@state.ma.u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Statewide Quality Advisory Committee (SQAC) Meeting</a:t>
            </a:r>
            <a:endParaRPr lang="en-US" altLang="en-US" sz="3100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February 23, 2015</a:t>
            </a:r>
          </a:p>
        </p:txBody>
      </p:sp>
      <p:pic>
        <p:nvPicPr>
          <p:cNvPr id="6148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08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95600"/>
            <a:ext cx="8382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Agenda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200" dirty="0" smtClean="0"/>
              <a:t>Welcome and approve minutes			3:00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200" dirty="0" smtClean="0"/>
              <a:t>Summary of outreach and SQAC strategic planning</a:t>
            </a:r>
            <a:r>
              <a:rPr lang="en-US" sz="2200" dirty="0"/>
              <a:t>	</a:t>
            </a:r>
            <a:r>
              <a:rPr lang="en-US" altLang="en-US" sz="2200" dirty="0" smtClean="0"/>
              <a:t>3:15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200" dirty="0" smtClean="0"/>
              <a:t>SQAC 2015 – Quality Priorities	</a:t>
            </a:r>
            <a:r>
              <a:rPr lang="en-US" sz="2000" dirty="0" smtClean="0"/>
              <a:t>		</a:t>
            </a:r>
            <a:r>
              <a:rPr lang="en-US" altLang="en-US" sz="2200" dirty="0" smtClean="0"/>
              <a:t>3:30</a:t>
            </a:r>
            <a:r>
              <a:rPr lang="en-US" altLang="en-US" sz="2200" dirty="0"/>
              <a:t>	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sz="2200" dirty="0"/>
              <a:t>Next steps </a:t>
            </a:r>
            <a:r>
              <a:rPr lang="en-US" sz="2200" dirty="0"/>
              <a:t>						</a:t>
            </a:r>
            <a:r>
              <a:rPr lang="en-US" altLang="en-US" sz="2200" dirty="0"/>
              <a:t>4:45</a:t>
            </a:r>
          </a:p>
          <a:p>
            <a:pPr marL="0" indent="0" eaLnBrk="1" hangingPunct="1">
              <a:buNone/>
            </a:pPr>
            <a:endParaRPr lang="en-US" alt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can state government do </a:t>
            </a:r>
            <a:r>
              <a:rPr lang="en-US" dirty="0"/>
              <a:t>to support quality measurement and reporting?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Standardize and align quality </a:t>
            </a:r>
            <a:r>
              <a:rPr lang="en-US" dirty="0" smtClean="0"/>
              <a:t>measures</a:t>
            </a:r>
          </a:p>
          <a:p>
            <a:pPr lvl="1"/>
            <a:r>
              <a:rPr lang="en-US" dirty="0" smtClean="0"/>
              <a:t>Reduce </a:t>
            </a:r>
            <a:r>
              <a:rPr lang="en-US" dirty="0"/>
              <a:t>overlapping </a:t>
            </a:r>
            <a:r>
              <a:rPr lang="en-US" dirty="0" smtClean="0"/>
              <a:t>measures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uniform measure specifications </a:t>
            </a:r>
            <a:endParaRPr lang="en-US" dirty="0" smtClean="0"/>
          </a:p>
          <a:p>
            <a:pPr lvl="1"/>
            <a:r>
              <a:rPr lang="en-US" dirty="0" smtClean="0"/>
              <a:t>Have </a:t>
            </a:r>
            <a:r>
              <a:rPr lang="en-US" dirty="0"/>
              <a:t>one measure set for </a:t>
            </a:r>
            <a:r>
              <a:rPr lang="en-US" dirty="0" err="1" smtClean="0"/>
              <a:t>tiering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Set health and quality priorities for state	</a:t>
            </a:r>
            <a:endParaRPr lang="en-US" dirty="0" smtClean="0"/>
          </a:p>
          <a:p>
            <a:pPr lvl="1"/>
            <a:r>
              <a:rPr lang="en-US" dirty="0" smtClean="0"/>
              <a:t>Focus </a:t>
            </a:r>
            <a:r>
              <a:rPr lang="en-US" dirty="0"/>
              <a:t>measures around </a:t>
            </a:r>
            <a:r>
              <a:rPr lang="en-US" dirty="0" smtClean="0"/>
              <a:t>priorities</a:t>
            </a:r>
          </a:p>
          <a:p>
            <a:pPr lvl="1"/>
            <a:r>
              <a:rPr lang="en-US" dirty="0" smtClean="0"/>
              <a:t>Set corresponding statewide </a:t>
            </a:r>
            <a:r>
              <a:rPr lang="en-US" dirty="0"/>
              <a:t>performance </a:t>
            </a:r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most recent performance thresholds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can state government do </a:t>
            </a:r>
            <a:r>
              <a:rPr lang="en-US" dirty="0"/>
              <a:t>to support quality measurement and reporting?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Provide more outcomes measures and </a:t>
            </a:r>
            <a:r>
              <a:rPr lang="en-US" dirty="0" smtClean="0"/>
              <a:t>data reporting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Provide more current data, collect new data and report </a:t>
            </a:r>
            <a:r>
              <a:rPr lang="en-US" dirty="0" smtClean="0"/>
              <a:t>data more </a:t>
            </a:r>
            <a:r>
              <a:rPr lang="en-US" dirty="0"/>
              <a:t>frequently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Support purchaser /consumer decision-making</a:t>
            </a:r>
          </a:p>
          <a:p>
            <a:pPr lvl="1"/>
            <a:r>
              <a:rPr lang="en-US" dirty="0"/>
              <a:t>Publish quality and cost data together</a:t>
            </a:r>
          </a:p>
          <a:p>
            <a:pPr lvl="1"/>
            <a:r>
              <a:rPr lang="en-US" dirty="0"/>
              <a:t>Report provider-specific results</a:t>
            </a:r>
          </a:p>
          <a:p>
            <a:pPr lvl="1"/>
            <a:r>
              <a:rPr lang="en-US" dirty="0"/>
              <a:t>Measure specialists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33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Core SQAC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Continued stewardship of the SQMS </a:t>
            </a:r>
          </a:p>
          <a:p>
            <a:r>
              <a:rPr lang="en-US" dirty="0" smtClean="0"/>
              <a:t>Advise CHIA on ongoing quality work</a:t>
            </a:r>
          </a:p>
          <a:p>
            <a:r>
              <a:rPr lang="en-US" dirty="0" smtClean="0"/>
              <a:t>Review and advise on specialty measure pilot: maternity measures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spcBef>
                <a:spcPct val="0"/>
              </a:spcBef>
              <a:buNone/>
            </a:pPr>
            <a:r>
              <a:rPr lang="en-US" sz="2800" dirty="0">
                <a:latin typeface="Segoe UI Semibold" pitchFamily="34" charset="0"/>
                <a:ea typeface="+mj-ea"/>
                <a:cs typeface="Osaka"/>
              </a:rPr>
              <a:t>SQAC Opportunities?</a:t>
            </a:r>
          </a:p>
          <a:p>
            <a:r>
              <a:rPr lang="en-US" dirty="0" smtClean="0"/>
              <a:t>Set priorities</a:t>
            </a:r>
          </a:p>
          <a:p>
            <a:r>
              <a:rPr lang="en-US" dirty="0" smtClean="0"/>
              <a:t>Drive focus / investment / improvement</a:t>
            </a:r>
          </a:p>
          <a:p>
            <a:r>
              <a:rPr lang="en-US" dirty="0" smtClean="0"/>
              <a:t>Advise CHIA and other state agencies</a:t>
            </a:r>
          </a:p>
          <a:p>
            <a:r>
              <a:rPr lang="en-US" dirty="0" smtClean="0"/>
              <a:t>Promote alignment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76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Proposal: Promoting Health Care Quality Priorities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Define the priorities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Set corresponding quality goals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Choose appropriate measures for those goals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Set benchmark or performance target for each measure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Advise CHIA on </a:t>
            </a:r>
            <a:r>
              <a:rPr lang="en-US" dirty="0"/>
              <a:t>performance monitoring approach (public reporting, private reporting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20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2015 </a:t>
            </a:r>
            <a:r>
              <a:rPr lang="en-US" altLang="en-US" dirty="0" smtClean="0"/>
              <a:t>SQAC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February 23</a:t>
            </a:r>
          </a:p>
          <a:p>
            <a:r>
              <a:rPr lang="en-US" dirty="0" smtClean="0"/>
              <a:t>April 27</a:t>
            </a:r>
          </a:p>
          <a:p>
            <a:r>
              <a:rPr lang="en-US" dirty="0" smtClean="0"/>
              <a:t>June 22</a:t>
            </a:r>
          </a:p>
          <a:p>
            <a:r>
              <a:rPr lang="en-US" dirty="0" smtClean="0"/>
              <a:t>September 21</a:t>
            </a:r>
          </a:p>
          <a:p>
            <a:r>
              <a:rPr lang="en-US" dirty="0" smtClean="0"/>
              <a:t>October 19</a:t>
            </a:r>
          </a:p>
          <a:p>
            <a:r>
              <a:rPr lang="en-US" dirty="0" smtClean="0"/>
              <a:t>December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625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Monday, April 27</a:t>
            </a:r>
            <a:endParaRPr lang="en-US" altLang="en-US" baseline="30000" dirty="0" smtClean="0"/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3:00-5:00 p.m.</a:t>
            </a:r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501 Boylston Street, 5th Floor</a:t>
            </a:r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Boston, MA 02116 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Next scheduled meeting</a:t>
            </a:r>
          </a:p>
        </p:txBody>
      </p:sp>
      <p:sp>
        <p:nvSpPr>
          <p:cNvPr id="16388" name="Title 1"/>
          <p:cNvSpPr txBox="1">
            <a:spLocks/>
          </p:cNvSpPr>
          <p:nvPr/>
        </p:nvSpPr>
        <p:spPr bwMode="auto">
          <a:xfrm>
            <a:off x="762000" y="3657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Segoe UI Semibold" pitchFamily="34" charset="0"/>
                <a:cs typeface="Osaka"/>
              </a:rPr>
              <a:t>For more information</a:t>
            </a:r>
          </a:p>
        </p:txBody>
      </p:sp>
      <p:sp>
        <p:nvSpPr>
          <p:cNvPr id="16389" name="Content Placeholder 2"/>
          <p:cNvSpPr txBox="1">
            <a:spLocks/>
          </p:cNvSpPr>
          <p:nvPr/>
        </p:nvSpPr>
        <p:spPr bwMode="auto">
          <a:xfrm>
            <a:off x="762000" y="465772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/>
            <a:r>
              <a:rPr lang="en-US" altLang="en-US" dirty="0">
                <a:cs typeface="Osaka"/>
                <a:hlinkClick r:id="rId3"/>
              </a:rPr>
              <a:t>http://chiamass.gov/sqac</a:t>
            </a:r>
            <a:r>
              <a:rPr lang="en-US" altLang="en-US" dirty="0" smtClean="0">
                <a:cs typeface="Osaka"/>
                <a:hlinkClick r:id="rId3"/>
              </a:rPr>
              <a:t>/</a:t>
            </a:r>
          </a:p>
          <a:p>
            <a:pPr eaLnBrk="1" hangingPunct="1"/>
            <a:r>
              <a:rPr lang="en-US" altLang="en-US" dirty="0" smtClean="0">
                <a:cs typeface="Osaka"/>
                <a:hlinkClick r:id="rId3"/>
              </a:rPr>
              <a:t>sqac</a:t>
            </a:r>
            <a:r>
              <a:rPr lang="en-US" altLang="en-US" dirty="0">
                <a:cs typeface="Osaka"/>
                <a:hlinkClick r:id="rId3"/>
              </a:rPr>
              <a:t>@state.ma.us</a:t>
            </a:r>
            <a:r>
              <a:rPr lang="en-US" altLang="en-US" dirty="0">
                <a:cs typeface="Osak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FHC PPT Template (Ben)</Template>
  <TotalTime>0</TotalTime>
  <Words>224</Words>
  <Application>Microsoft Office PowerPoint</Application>
  <PresentationFormat>On-screen Show (4:3)</PresentationFormat>
  <Paragraphs>66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Blank Presentation</vt:lpstr>
      <vt:lpstr>1_Blank Presentation</vt:lpstr>
      <vt:lpstr>2_Blank Presentation</vt:lpstr>
      <vt:lpstr>Statewide Quality Advisory Committee (SQAC) Meeting</vt:lpstr>
      <vt:lpstr>Agenda</vt:lpstr>
      <vt:lpstr>What can state government do to support quality measurement and reporting?</vt:lpstr>
      <vt:lpstr>What can state government do to support quality measurement and reporting?</vt:lpstr>
      <vt:lpstr>Core SQAC Work</vt:lpstr>
      <vt:lpstr>Proposal: Promoting Health Care Quality Priorities</vt:lpstr>
      <vt:lpstr>2015 SQAC Calendar</vt:lpstr>
      <vt:lpstr>Next scheduled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2013-04-22T13:14:10Z</dcterms:created>
  <dcterms:modified xsi:type="dcterms:W3CDTF">2015-02-20T20:05:33Z</dcterms:modified>
</cp:coreProperties>
</file>