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91" r:id="rId4"/>
    <p:sldId id="399" r:id="rId5"/>
    <p:sldId id="392" r:id="rId6"/>
    <p:sldId id="400" r:id="rId7"/>
    <p:sldId id="365" r:id="rId8"/>
    <p:sldId id="394" r:id="rId9"/>
    <p:sldId id="393" r:id="rId10"/>
    <p:sldId id="395" r:id="rId11"/>
    <p:sldId id="396" r:id="rId12"/>
    <p:sldId id="397" r:id="rId13"/>
    <p:sldId id="364" r:id="rId14"/>
    <p:sldId id="345" r:id="rId15"/>
    <p:sldId id="362" r:id="rId16"/>
    <p:sldId id="389" r:id="rId17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1502" y="-5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6/9/2015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6/9/2015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7" tIns="45974" rIns="91947" bIns="4597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47" tIns="45974" rIns="91947" bIns="4597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7071" indent="-287334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9340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9075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68811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28547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88283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48018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07756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939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76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36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6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767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767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61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09,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Version 4 </a:t>
            </a:r>
            <a:r>
              <a:rPr lang="en-US" dirty="0" smtClean="0"/>
              <a:t>Format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Several File Types have not had full edit testing by CHIA.</a:t>
            </a:r>
          </a:p>
          <a:p>
            <a:endParaRPr lang="en-US" dirty="0"/>
          </a:p>
          <a:p>
            <a:r>
              <a:rPr lang="en-US" dirty="0" smtClean="0"/>
              <a:t>These are: </a:t>
            </a:r>
          </a:p>
          <a:p>
            <a:r>
              <a:rPr lang="en-US" dirty="0"/>
              <a:t>	</a:t>
            </a:r>
            <a:r>
              <a:rPr lang="en-US" dirty="0" smtClean="0"/>
              <a:t>Member Eligibility</a:t>
            </a:r>
          </a:p>
          <a:p>
            <a:r>
              <a:rPr lang="en-US" dirty="0"/>
              <a:t>	</a:t>
            </a:r>
            <a:r>
              <a:rPr lang="en-US" dirty="0" smtClean="0"/>
              <a:t>Pharmacy Claims</a:t>
            </a:r>
          </a:p>
          <a:p>
            <a:r>
              <a:rPr lang="en-US" dirty="0"/>
              <a:t>	</a:t>
            </a:r>
            <a:r>
              <a:rPr lang="en-US" dirty="0" smtClean="0"/>
              <a:t>Dental Claims</a:t>
            </a:r>
          </a:p>
          <a:p>
            <a:r>
              <a:rPr lang="en-US" dirty="0"/>
              <a:t>	</a:t>
            </a:r>
            <a:r>
              <a:rPr lang="en-US" dirty="0" smtClean="0"/>
              <a:t>Benefit Plan</a:t>
            </a:r>
          </a:p>
          <a:p>
            <a:r>
              <a:rPr lang="en-US" dirty="0"/>
              <a:t>	</a:t>
            </a:r>
            <a:r>
              <a:rPr lang="en-US" dirty="0" smtClean="0"/>
              <a:t>Product</a:t>
            </a:r>
          </a:p>
          <a:p>
            <a:endParaRPr lang="en-US" dirty="0"/>
          </a:p>
          <a:p>
            <a:r>
              <a:rPr lang="en-US" dirty="0" smtClean="0"/>
              <a:t>Edits will be updated periodically.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2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Version 4 </a:t>
            </a:r>
            <a:r>
              <a:rPr lang="en-US" dirty="0" smtClean="0"/>
              <a:t>Edit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Several File Types have </a:t>
            </a:r>
            <a:r>
              <a:rPr lang="en-US" dirty="0" smtClean="0"/>
              <a:t>had </a:t>
            </a:r>
            <a:r>
              <a:rPr lang="en-US" dirty="0"/>
              <a:t>full edit testing by CHIA.</a:t>
            </a:r>
          </a:p>
          <a:p>
            <a:endParaRPr lang="en-US" dirty="0"/>
          </a:p>
          <a:p>
            <a:r>
              <a:rPr lang="en-US" dirty="0"/>
              <a:t>These are: </a:t>
            </a:r>
          </a:p>
          <a:p>
            <a:r>
              <a:rPr lang="en-US" dirty="0"/>
              <a:t>	</a:t>
            </a:r>
            <a:r>
              <a:rPr lang="en-US" dirty="0" smtClean="0"/>
              <a:t>Medical Claims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Supplemental Diagnosis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Provider 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Edits will be updated periodically.</a:t>
            </a:r>
          </a:p>
        </p:txBody>
      </p:sp>
    </p:spTree>
    <p:extLst>
      <p:ext uri="{BB962C8B-B14F-4D97-AF65-F5344CB8AC3E}">
        <p14:creationId xmlns:p14="http://schemas.microsoft.com/office/powerpoint/2010/main" val="362949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Version 4 </a:t>
            </a:r>
            <a:r>
              <a:rPr lang="en-US" dirty="0" smtClean="0"/>
              <a:t>Threshold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Threshold Testing Not Expected in June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Format/Edit Testing First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879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DOI Utilization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Webinars scheduled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 drafts distributed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Second drafts, post meetings,  are in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send feedback on reports and logic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ctr"/>
            <a:r>
              <a:rPr lang="en-US" sz="2400" dirty="0" smtClean="0"/>
              <a:t>Thank you for your participation!</a:t>
            </a:r>
          </a:p>
        </p:txBody>
      </p:sp>
    </p:spTree>
    <p:extLst>
      <p:ext uri="{BB962C8B-B14F-4D97-AF65-F5344CB8AC3E}">
        <p14:creationId xmlns:p14="http://schemas.microsoft.com/office/powerpoint/2010/main" val="717595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Member Month Tracker Report Signoff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Supplemental Diagnosis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Small Group 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9645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14, 2015 @ 2:00 pm</a:t>
            </a:r>
            <a:endParaRPr lang="en-US" sz="4000" dirty="0"/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11, 2015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Compliance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Intake Version 4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DOI – Utilization Meetings</a:t>
            </a: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Risk Adjustment Topics </a:t>
            </a:r>
          </a:p>
          <a:p>
            <a:pPr lvl="0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Wrap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Compliance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MA APCD Analytic files for 2014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Run out thru June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Full compliance needed by July 31, 2015</a:t>
            </a:r>
          </a:p>
          <a:p>
            <a:endParaRPr lang="en-US" sz="2800" dirty="0" smtClean="0"/>
          </a:p>
          <a:p>
            <a:r>
              <a:rPr lang="en-US" sz="2800" dirty="0" smtClean="0"/>
              <a:t>Connector RA Simulation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Simulation Period April 2014 – March 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Run out thru June 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Full compliance needed by July 31, 2015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3434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Compliance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MA APCD Intake Version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Production starts August 1, 2015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Version 3 will no longer be valid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All Version 3 formatted files must be in and passed by 7/31/2015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Submission Period October 2013 onward after 8/1/2015 must be in Version 4 format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84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Intake Version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Timeline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Variances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val="185376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4 Intake Timeline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Production TimeLine</a:t>
            </a:r>
          </a:p>
          <a:p>
            <a:r>
              <a:rPr lang="en-US" dirty="0" smtClean="0"/>
              <a:t>           Supplemental Diagnosis (SD) – Production Starts 7/1/2015</a:t>
            </a:r>
          </a:p>
          <a:p>
            <a:r>
              <a:rPr lang="en-US" dirty="0"/>
              <a:t>	 </a:t>
            </a:r>
            <a:r>
              <a:rPr lang="en-US" dirty="0" smtClean="0"/>
              <a:t>    ME, MC, PC, DC, PV, PR, BP – Production Starts 8/1/2015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Testing TimeLine – June/July 2015</a:t>
            </a:r>
          </a:p>
          <a:p>
            <a:r>
              <a:rPr lang="en-US" dirty="0"/>
              <a:t> </a:t>
            </a:r>
            <a:r>
              <a:rPr lang="en-US" dirty="0" smtClean="0"/>
              <a:t>           Priority – SD, MC, PV, ME followed by all others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1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Version </a:t>
            </a:r>
            <a:r>
              <a:rPr lang="en-US" dirty="0" smtClean="0"/>
              <a:t>4 Variance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Template/Spreadsheet</a:t>
            </a:r>
          </a:p>
          <a:p>
            <a:r>
              <a:rPr lang="en-US" sz="3200" dirty="0" smtClean="0"/>
              <a:t>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Submission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06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Intake Version 4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CHIA Readiness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Submission Periods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File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Format </a:t>
            </a:r>
            <a:r>
              <a:rPr lang="en-US" sz="2800" dirty="0" smtClean="0"/>
              <a:t>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Edit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Threshold Testing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472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Intake Version 4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is ready to accept test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 files must be for submission periods 201505 or 201312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201312 allows you to test a Version 3 time period in Version 4 format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201312 allows you to test those fields with December only requirements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 Size – start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56462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5387</TotalTime>
  <Words>334</Words>
  <Application>Microsoft Office PowerPoint</Application>
  <PresentationFormat>On-screen Show (4:3)</PresentationFormat>
  <Paragraphs>128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Compliance </vt:lpstr>
      <vt:lpstr>Compliance </vt:lpstr>
      <vt:lpstr>Intake Version 4</vt:lpstr>
      <vt:lpstr>Version 4 Intake Timeline</vt:lpstr>
      <vt:lpstr>Intake Version 4 Variance</vt:lpstr>
      <vt:lpstr>Intake Version 4 Testing</vt:lpstr>
      <vt:lpstr>Intake Version 4 Testing</vt:lpstr>
      <vt:lpstr>Intake Version 4 Format Testing</vt:lpstr>
      <vt:lpstr>Intake Version 4 Edit Testing</vt:lpstr>
      <vt:lpstr>Intake Version 4 Threshold Testing</vt:lpstr>
      <vt:lpstr>DOI Utilization Reports</vt:lpstr>
      <vt:lpstr>Risk Adjustment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386</cp:revision>
  <cp:lastPrinted>2015-01-13T17:34:28Z</cp:lastPrinted>
  <dcterms:created xsi:type="dcterms:W3CDTF">2014-02-09T20:57:02Z</dcterms:created>
  <dcterms:modified xsi:type="dcterms:W3CDTF">2015-06-09T18:35:32Z</dcterms:modified>
</cp:coreProperties>
</file>