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391" r:id="rId4"/>
    <p:sldId id="399" r:id="rId5"/>
    <p:sldId id="392" r:id="rId6"/>
    <p:sldId id="400" r:id="rId7"/>
    <p:sldId id="365" r:id="rId8"/>
    <p:sldId id="394" r:id="rId9"/>
    <p:sldId id="393" r:id="rId10"/>
    <p:sldId id="395" r:id="rId11"/>
    <p:sldId id="396" r:id="rId12"/>
    <p:sldId id="397" r:id="rId13"/>
    <p:sldId id="364" r:id="rId14"/>
    <p:sldId id="345" r:id="rId15"/>
    <p:sldId id="362" r:id="rId16"/>
    <p:sldId id="389" r:id="rId17"/>
  </p:sldIdLst>
  <p:sldSz cx="9144000" cy="6858000" type="screen4x3"/>
  <p:notesSz cx="6858000" cy="923607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73">
          <p15:clr>
            <a:srgbClr val="A4A3A4"/>
          </p15:clr>
        </p15:guide>
        <p15:guide id="2" pos="3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mer, Marilyn" initials="K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73398" autoAdjust="0"/>
  </p:normalViewPr>
  <p:slideViewPr>
    <p:cSldViewPr snapToGrid="0" snapToObjects="1" showGuides="1">
      <p:cViewPr>
        <p:scale>
          <a:sx n="82" d="100"/>
          <a:sy n="82" d="100"/>
        </p:scale>
        <p:origin x="-1502" y="-58"/>
      </p:cViewPr>
      <p:guideLst>
        <p:guide orient="horz" pos="973"/>
        <p:guide pos="3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61804"/>
          </a:xfrm>
          <a:prstGeom prst="rect">
            <a:avLst/>
          </a:prstGeom>
        </p:spPr>
        <p:txBody>
          <a:bodyPr vert="horz" lIns="91947" tIns="45974" rIns="91947" bIns="45974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61804"/>
          </a:xfrm>
          <a:prstGeom prst="rect">
            <a:avLst/>
          </a:prstGeom>
        </p:spPr>
        <p:txBody>
          <a:bodyPr vert="horz" wrap="square" lIns="91947" tIns="45974" rIns="91947" bIns="4597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334750-2352-4B2E-BA89-7D4D92F6063F}" type="datetimeFigureOut">
              <a:rPr lang="en-US" altLang="en-US"/>
              <a:pPr/>
              <a:t>6/9/2015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2669"/>
            <a:ext cx="2971800" cy="461804"/>
          </a:xfrm>
          <a:prstGeom prst="rect">
            <a:avLst/>
          </a:prstGeom>
        </p:spPr>
        <p:txBody>
          <a:bodyPr vert="horz" lIns="91947" tIns="45974" rIns="91947" bIns="45974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8772669"/>
            <a:ext cx="2971800" cy="461804"/>
          </a:xfrm>
          <a:prstGeom prst="rect">
            <a:avLst/>
          </a:prstGeom>
        </p:spPr>
        <p:txBody>
          <a:bodyPr vert="horz" wrap="square" lIns="91947" tIns="45974" rIns="91947" bIns="4597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923F82-0C55-4A82-ADB7-C020DF7AEF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603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61804"/>
          </a:xfrm>
          <a:prstGeom prst="rect">
            <a:avLst/>
          </a:prstGeom>
        </p:spPr>
        <p:txBody>
          <a:bodyPr vert="horz" lIns="91947" tIns="45974" rIns="91947" bIns="45974" rtlCol="0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61804"/>
          </a:xfrm>
          <a:prstGeom prst="rect">
            <a:avLst/>
          </a:prstGeom>
        </p:spPr>
        <p:txBody>
          <a:bodyPr vert="horz" wrap="square" lIns="91947" tIns="45974" rIns="91947" bIns="4597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FC4FF3-F2B4-4986-85D7-E6C0D0EDDD3C}" type="datetimeFigureOut">
              <a:rPr lang="en-US" altLang="en-US"/>
              <a:pPr/>
              <a:t>6/9/2015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91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47" tIns="45974" rIns="91947" bIns="45974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87136"/>
            <a:ext cx="5486400" cy="4156234"/>
          </a:xfrm>
          <a:prstGeom prst="rect">
            <a:avLst/>
          </a:prstGeom>
        </p:spPr>
        <p:txBody>
          <a:bodyPr vert="horz" lIns="91947" tIns="45974" rIns="91947" bIns="45974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669"/>
            <a:ext cx="2971800" cy="461804"/>
          </a:xfrm>
          <a:prstGeom prst="rect">
            <a:avLst/>
          </a:prstGeom>
        </p:spPr>
        <p:txBody>
          <a:bodyPr vert="horz" lIns="91947" tIns="45974" rIns="91947" bIns="45974" rtlCol="0" anchor="b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772669"/>
            <a:ext cx="2971800" cy="461804"/>
          </a:xfrm>
          <a:prstGeom prst="rect">
            <a:avLst/>
          </a:prstGeom>
        </p:spPr>
        <p:txBody>
          <a:bodyPr vert="horz" wrap="square" lIns="91947" tIns="45974" rIns="91947" bIns="4597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3E6E6-89C7-4DE2-8571-13BA2D2041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57505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>
              <a:ea typeface="ＭＳ Ｐゴシック" charset="-128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7071" indent="-287334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9340" indent="-229868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9075" indent="-229868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68811" indent="-229868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28547" indent="-229868" defTabSz="45973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88283" indent="-229868" defTabSz="45973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48018" indent="-229868" defTabSz="45973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907756" indent="-229868" defTabSz="45973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F4311CE4-E988-47FC-95D4-86132A681C2E}" type="slidenum">
              <a:rPr lang="en-US" altLang="en-US" sz="120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9543693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89396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37634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3361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ＭＳ Ｐゴシック" charset="0"/>
              <a:cs typeface="ＭＳ Ｐゴシック" charset="0"/>
            </a:endParaRPr>
          </a:p>
          <a:p>
            <a:pPr>
              <a:buFont typeface="Arial" pitchFamily="34" charset="0"/>
              <a:buNone/>
            </a:pP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18552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1585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6452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9166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9166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623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623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37675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37675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4618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Layou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8039100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D77F8D-BCE2-4DEF-A10E-9452B17B91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765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2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0"/>
          </p:nvPr>
        </p:nvSpPr>
        <p:spPr>
          <a:xfrm>
            <a:off x="4628697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BEC1-6C80-4843-84D8-EF9FABDC7B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9032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final-01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96838" y="-2619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53173" y="928285"/>
            <a:ext cx="7772400" cy="516948"/>
          </a:xfrm>
        </p:spPr>
        <p:txBody>
          <a:bodyPr>
            <a:normAutofit/>
          </a:bodyPr>
          <a:lstStyle>
            <a:lvl1pPr algn="r">
              <a:defRPr sz="3800" b="0" cap="all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24773" y="1505281"/>
            <a:ext cx="6400800" cy="443587"/>
          </a:xfrm>
        </p:spPr>
        <p:txBody>
          <a:bodyPr>
            <a:normAutofit/>
          </a:bodyPr>
          <a:lstStyle>
            <a:lvl1pPr marL="0" indent="0" algn="r">
              <a:buNone/>
              <a:defRPr sz="2400" cap="all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52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Tex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4013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6A4B19A9-79AC-44A8-B774-53CFB0574B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3507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Graphics Layou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1065197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0"/>
          </p:nvPr>
        </p:nvSpPr>
        <p:spPr>
          <a:xfrm>
            <a:off x="4628697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46075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rgbClr val="7F7F7F"/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453C5610-CA60-43AB-B212-AA21431CD3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549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Title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60375" y="570991"/>
            <a:ext cx="7772400" cy="101798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i="0">
                <a:solidFill>
                  <a:srgbClr val="004178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5415" y="1895499"/>
            <a:ext cx="7761815" cy="41188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 i="0">
                <a:solidFill>
                  <a:srgbClr val="00417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73088" y="1692669"/>
            <a:ext cx="7654925" cy="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979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bottomborderfinal-04.ti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4"/>
          <a:stretch>
            <a:fillRect/>
          </a:stretch>
        </p:blipFill>
        <p:spPr bwMode="auto">
          <a:xfrm>
            <a:off x="-69850" y="6045200"/>
            <a:ext cx="922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19113" y="736600"/>
            <a:ext cx="8039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Click to Edit Master Title Slide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93700" y="6465888"/>
            <a:ext cx="22256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dirty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pPr>
              <a:defRPr/>
            </a:pPr>
            <a:r>
              <a:rPr lang="en-US"/>
              <a:t>Title  |  Name, Position Title  |  Date     </a:t>
            </a:r>
          </a:p>
          <a:p>
            <a:pPr algn="ctr">
              <a:defRPr/>
            </a:pP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9113" y="1646238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 smtClean="0"/>
              <a:t>Click to add text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950" y="64658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9A4E1B-3F2C-44F4-9ABA-DF446E6631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ctr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392113" y="-2746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1403349"/>
            <a:ext cx="7772400" cy="1038225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Massachusetts All-Payer Claims Database:</a:t>
            </a:r>
            <a:br>
              <a:rPr lang="en-US" sz="4000" dirty="0" smtClean="0">
                <a:solidFill>
                  <a:schemeClr val="bg1"/>
                </a:solidFill>
                <a:latin typeface="+mn-lt"/>
              </a:rPr>
            </a:b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Technical Assistance Group (TAG)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057400" y="2039938"/>
            <a:ext cx="6400800" cy="40163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2200" cap="all" dirty="0">
              <a:solidFill>
                <a:schemeClr val="bg1">
                  <a:lumMod val="65000"/>
                </a:schemeClr>
              </a:solidFill>
              <a:cs typeface="Arial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057400" y="3660775"/>
            <a:ext cx="6400800" cy="4016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Times New Roman"/>
              </a:rPr>
              <a:t>June 09, 2015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057400" y="3386138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i="1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Intake Version 4 </a:t>
            </a:r>
            <a:r>
              <a:rPr lang="en-US" dirty="0" smtClean="0"/>
              <a:t>Format Testing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Several File Types have not had full edit testing by CHIA.</a:t>
            </a:r>
          </a:p>
          <a:p>
            <a:endParaRPr lang="en-US" dirty="0"/>
          </a:p>
          <a:p>
            <a:r>
              <a:rPr lang="en-US" dirty="0" smtClean="0"/>
              <a:t>These are: </a:t>
            </a:r>
          </a:p>
          <a:p>
            <a:r>
              <a:rPr lang="en-US" dirty="0"/>
              <a:t>	</a:t>
            </a:r>
            <a:r>
              <a:rPr lang="en-US" dirty="0" smtClean="0"/>
              <a:t>Member Eligibility</a:t>
            </a:r>
          </a:p>
          <a:p>
            <a:r>
              <a:rPr lang="en-US" dirty="0"/>
              <a:t>	</a:t>
            </a:r>
            <a:r>
              <a:rPr lang="en-US" dirty="0" smtClean="0"/>
              <a:t>Pharmacy Claims</a:t>
            </a:r>
          </a:p>
          <a:p>
            <a:r>
              <a:rPr lang="en-US" dirty="0"/>
              <a:t>	</a:t>
            </a:r>
            <a:r>
              <a:rPr lang="en-US" dirty="0" smtClean="0"/>
              <a:t>Dental Claims</a:t>
            </a:r>
          </a:p>
          <a:p>
            <a:r>
              <a:rPr lang="en-US" dirty="0"/>
              <a:t>	</a:t>
            </a:r>
            <a:r>
              <a:rPr lang="en-US" dirty="0" smtClean="0"/>
              <a:t>Benefit Plan</a:t>
            </a:r>
          </a:p>
          <a:p>
            <a:r>
              <a:rPr lang="en-US" dirty="0"/>
              <a:t>	</a:t>
            </a:r>
            <a:r>
              <a:rPr lang="en-US" dirty="0" smtClean="0"/>
              <a:t>Product</a:t>
            </a:r>
          </a:p>
          <a:p>
            <a:endParaRPr lang="en-US" dirty="0"/>
          </a:p>
          <a:p>
            <a:r>
              <a:rPr lang="en-US" dirty="0" smtClean="0"/>
              <a:t>Edits will be updated periodically.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2250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Intake Version 4 </a:t>
            </a:r>
            <a:r>
              <a:rPr lang="en-US" dirty="0" smtClean="0"/>
              <a:t>Edit Testing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Several File Types have </a:t>
            </a:r>
            <a:r>
              <a:rPr lang="en-US" dirty="0" smtClean="0"/>
              <a:t>had </a:t>
            </a:r>
            <a:r>
              <a:rPr lang="en-US" dirty="0"/>
              <a:t>full edit testing by CHIA.</a:t>
            </a:r>
          </a:p>
          <a:p>
            <a:endParaRPr lang="en-US" dirty="0"/>
          </a:p>
          <a:p>
            <a:r>
              <a:rPr lang="en-US" dirty="0"/>
              <a:t>These are: </a:t>
            </a:r>
          </a:p>
          <a:p>
            <a:r>
              <a:rPr lang="en-US" dirty="0"/>
              <a:t>	</a:t>
            </a:r>
            <a:r>
              <a:rPr lang="en-US" dirty="0" smtClean="0"/>
              <a:t>Medical Claims</a:t>
            </a:r>
            <a:endParaRPr lang="en-US" dirty="0"/>
          </a:p>
          <a:p>
            <a:r>
              <a:rPr lang="en-US" dirty="0"/>
              <a:t>	</a:t>
            </a:r>
            <a:r>
              <a:rPr lang="en-US" dirty="0" smtClean="0"/>
              <a:t>Supplemental Diagnosis</a:t>
            </a:r>
            <a:endParaRPr lang="en-US" dirty="0"/>
          </a:p>
          <a:p>
            <a:r>
              <a:rPr lang="en-US" dirty="0"/>
              <a:t>	</a:t>
            </a:r>
            <a:r>
              <a:rPr lang="en-US" dirty="0" smtClean="0"/>
              <a:t>Provider </a:t>
            </a:r>
            <a:r>
              <a:rPr lang="en-US" dirty="0"/>
              <a:t>	</a:t>
            </a:r>
          </a:p>
          <a:p>
            <a:endParaRPr lang="en-US" dirty="0"/>
          </a:p>
          <a:p>
            <a:r>
              <a:rPr lang="en-US" dirty="0"/>
              <a:t>Edits will be updated periodically.</a:t>
            </a:r>
          </a:p>
        </p:txBody>
      </p:sp>
    </p:spTree>
    <p:extLst>
      <p:ext uri="{BB962C8B-B14F-4D97-AF65-F5344CB8AC3E}">
        <p14:creationId xmlns:p14="http://schemas.microsoft.com/office/powerpoint/2010/main" val="36294972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Intake Version 4 </a:t>
            </a:r>
            <a:r>
              <a:rPr lang="en-US" dirty="0" smtClean="0"/>
              <a:t>Threshold Testing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sz="2800" dirty="0" smtClean="0"/>
          </a:p>
          <a:p>
            <a:pPr algn="ctr"/>
            <a:r>
              <a:rPr lang="en-US" sz="2800" dirty="0" smtClean="0"/>
              <a:t>Threshold Testing Not Expected in June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 smtClean="0"/>
              <a:t>Format/Edit Testing First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387923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DOI Utilization Reports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Webinars scheduled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First drafts distributed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Second drafts, post meetings,  are in process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Please send feedback on reports and logic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algn="ctr"/>
            <a:r>
              <a:rPr lang="en-US" sz="2400" dirty="0" smtClean="0"/>
              <a:t>Thank you for your participation!</a:t>
            </a:r>
          </a:p>
        </p:txBody>
      </p:sp>
    </p:spTree>
    <p:extLst>
      <p:ext uri="{BB962C8B-B14F-4D97-AF65-F5344CB8AC3E}">
        <p14:creationId xmlns:p14="http://schemas.microsoft.com/office/powerpoint/2010/main" val="7175956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Risk Adjustment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Member Month Tracker Report Signoff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Supplemental Diagnosis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Small Group Letter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2096453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Next Meetings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July 14, 2015 @ 2:00 pm</a:t>
            </a:r>
            <a:endParaRPr lang="en-US" sz="4000" dirty="0"/>
          </a:p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August 11, 2015 @ 2:00 pm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376748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0" algn="ctr"/>
            <a:r>
              <a:rPr lang="en-US" sz="4800" dirty="0" smtClean="0"/>
              <a:t>Questions?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14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Compliance</a:t>
            </a:r>
            <a:endParaRPr lang="en-US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Intake Version 4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DOI – Utilization Meetings</a:t>
            </a:r>
          </a:p>
          <a:p>
            <a:endParaRPr lang="en-US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Risk Adjustment Topics </a:t>
            </a:r>
          </a:p>
          <a:p>
            <a:pPr lvl="0"/>
            <a:endParaRPr lang="en-US" sz="24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Wrap Up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580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Compliance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 smtClean="0"/>
              <a:t>MA APCD Analytic files for 2014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Run out thru June 2015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Full compliance needed by July 31, 2015</a:t>
            </a:r>
          </a:p>
          <a:p>
            <a:endParaRPr lang="en-US" sz="2800" dirty="0" smtClean="0"/>
          </a:p>
          <a:p>
            <a:r>
              <a:rPr lang="en-US" sz="2800" dirty="0" smtClean="0"/>
              <a:t>Connector RA Simulation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 smtClean="0"/>
              <a:t>Simulation Period April 2014 – March 2015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 smtClean="0"/>
              <a:t>Run out thru June 2015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 smtClean="0"/>
              <a:t>Full compliance needed by July 31, 2015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134342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Compliance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 smtClean="0"/>
              <a:t>MA APCD Intake Version 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Production starts August 1, 2015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Version 3 will no longer be valid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All Version 3 formatted files must be in and passed by 7/31/2015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Submission Period October 2013 onward after 8/1/2015 must be in Version 4 format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22845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Intake Version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Timeline</a:t>
            </a:r>
          </a:p>
          <a:p>
            <a:r>
              <a:rPr lang="en-US" sz="2800" dirty="0" smtClean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Variances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Testing</a:t>
            </a:r>
          </a:p>
        </p:txBody>
      </p:sp>
    </p:spTree>
    <p:extLst>
      <p:ext uri="{BB962C8B-B14F-4D97-AF65-F5344CB8AC3E}">
        <p14:creationId xmlns:p14="http://schemas.microsoft.com/office/powerpoint/2010/main" val="1853762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Version 4 Intake Timeline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Production TimeLine</a:t>
            </a:r>
          </a:p>
          <a:p>
            <a:r>
              <a:rPr lang="en-US" dirty="0" smtClean="0"/>
              <a:t>           Supplemental Diagnosis (SD) – Production Starts 7/1/2015</a:t>
            </a:r>
          </a:p>
          <a:p>
            <a:r>
              <a:rPr lang="en-US" dirty="0"/>
              <a:t>	 </a:t>
            </a:r>
            <a:r>
              <a:rPr lang="en-US" dirty="0" smtClean="0"/>
              <a:t>    ME, MC, PC, DC, PV, PR, BP – Production Starts 8/1/2015</a:t>
            </a:r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Testing TimeLine – June/July 2015</a:t>
            </a:r>
          </a:p>
          <a:p>
            <a:r>
              <a:rPr lang="en-US" dirty="0"/>
              <a:t> </a:t>
            </a:r>
            <a:r>
              <a:rPr lang="en-US" dirty="0" smtClean="0"/>
              <a:t>           Priority – SD, MC, PV, ME followed by all others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019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Intake Version </a:t>
            </a:r>
            <a:r>
              <a:rPr lang="en-US" dirty="0" smtClean="0"/>
              <a:t>4 Variance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Template/Spreadsheet</a:t>
            </a:r>
          </a:p>
          <a:p>
            <a:r>
              <a:rPr lang="en-US" sz="3200" dirty="0" smtClean="0"/>
              <a:t>         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Submission</a:t>
            </a:r>
          </a:p>
          <a:p>
            <a:endParaRPr lang="en-US" sz="3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606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Intake Version 4 Testing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CHIA Readiness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Submission Periods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File Size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Format </a:t>
            </a:r>
            <a:r>
              <a:rPr lang="en-US" sz="2800" dirty="0" smtClean="0"/>
              <a:t>Testing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Edit Testing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Threshold Testing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84720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Intake Version 4 Testing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CHIA is ready to accept test files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Test files must be for submission periods 201505 or 201312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201312 allows you to test a Version 3 time period in Version 4 format</a:t>
            </a:r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201312 allows you to test those fields with December only requirements</a:t>
            </a:r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File Size – start small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656462"/>
      </p:ext>
    </p:extLst>
  </p:cSld>
  <p:clrMapOvr>
    <a:masterClrMapping/>
  </p:clrMapOvr>
</p:sld>
</file>

<file path=ppt/theme/theme1.xml><?xml version="1.0" encoding="utf-8"?>
<a:theme xmlns:a="http://schemas.openxmlformats.org/drawingml/2006/main" name="FINALPowerPoin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FINALPowerPointTEMPLATE</Template>
  <TotalTime>5387</TotalTime>
  <Words>334</Words>
  <Application>Microsoft Office PowerPoint</Application>
  <PresentationFormat>On-screen Show (4:3)</PresentationFormat>
  <Paragraphs>128</Paragraphs>
  <Slides>16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FINALPowerPointTEMPLATE</vt:lpstr>
      <vt:lpstr>PowerPoint Presentation</vt:lpstr>
      <vt:lpstr>Agenda</vt:lpstr>
      <vt:lpstr>Compliance </vt:lpstr>
      <vt:lpstr>Compliance </vt:lpstr>
      <vt:lpstr>Intake Version 4</vt:lpstr>
      <vt:lpstr>Version 4 Intake Timeline</vt:lpstr>
      <vt:lpstr>Intake Version 4 Variance</vt:lpstr>
      <vt:lpstr>Intake Version 4 Testing</vt:lpstr>
      <vt:lpstr>Intake Version 4 Testing</vt:lpstr>
      <vt:lpstr>Intake Version 4 Format Testing</vt:lpstr>
      <vt:lpstr>Intake Version 4 Edit Testing</vt:lpstr>
      <vt:lpstr>Intake Version 4 Threshold Testing</vt:lpstr>
      <vt:lpstr>DOI Utilization Reports</vt:lpstr>
      <vt:lpstr>Risk Adjustment</vt:lpstr>
      <vt:lpstr>Next Meetings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KATHY HINES</dc:creator>
  <cp:lastModifiedBy>sysadmin</cp:lastModifiedBy>
  <cp:revision>386</cp:revision>
  <cp:lastPrinted>2015-01-13T17:34:28Z</cp:lastPrinted>
  <dcterms:created xsi:type="dcterms:W3CDTF">2014-02-09T20:57:02Z</dcterms:created>
  <dcterms:modified xsi:type="dcterms:W3CDTF">2015-06-09T18:35:32Z</dcterms:modified>
</cp:coreProperties>
</file>