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handoutMasterIdLst>
    <p:handoutMasterId r:id="rId17"/>
  </p:handoutMasterIdLst>
  <p:sldIdLst>
    <p:sldId id="256" r:id="rId2"/>
    <p:sldId id="414" r:id="rId3"/>
    <p:sldId id="416" r:id="rId4"/>
    <p:sldId id="417" r:id="rId5"/>
    <p:sldId id="418" r:id="rId6"/>
    <p:sldId id="420" r:id="rId7"/>
    <p:sldId id="421" r:id="rId8"/>
    <p:sldId id="422" r:id="rId9"/>
    <p:sldId id="419" r:id="rId10"/>
    <p:sldId id="424" r:id="rId11"/>
    <p:sldId id="423" r:id="rId12"/>
    <p:sldId id="425" r:id="rId13"/>
    <p:sldId id="362" r:id="rId14"/>
    <p:sldId id="389" r:id="rId15"/>
  </p:sldIdLst>
  <p:sldSz cx="9144000" cy="6858000" type="screen4x3"/>
  <p:notesSz cx="7010400" cy="9296400"/>
  <p:defaultTextStyle>
    <a:defPPr>
      <a:defRPr lang="en-US"/>
    </a:defPPr>
    <a:lvl1pPr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1pPr>
    <a:lvl2pPr marL="4572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2pPr>
    <a:lvl3pPr marL="9144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3pPr>
    <a:lvl4pPr marL="13716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4pPr>
    <a:lvl5pPr marL="1828800" algn="l" defTabSz="457200" rtl="0" fontAlgn="base">
      <a:spcBef>
        <a:spcPct val="0"/>
      </a:spcBef>
      <a:spcAft>
        <a:spcPct val="0"/>
      </a:spcAft>
      <a:defRPr sz="2400" kern="1200">
        <a:solidFill>
          <a:schemeClr val="tx1"/>
        </a:solidFill>
        <a:latin typeface="Calibri" pitchFamily="34" charset="0"/>
        <a:ea typeface="ＭＳ Ｐゴシック" charset="-128"/>
        <a:cs typeface="+mn-cs"/>
      </a:defRPr>
    </a:lvl5pPr>
    <a:lvl6pPr marL="2286000" algn="l" defTabSz="914400" rtl="0" eaLnBrk="1" latinLnBrk="0" hangingPunct="1">
      <a:defRPr sz="2400" kern="1200">
        <a:solidFill>
          <a:schemeClr val="tx1"/>
        </a:solidFill>
        <a:latin typeface="Calibri" pitchFamily="34" charset="0"/>
        <a:ea typeface="ＭＳ Ｐゴシック" charset="-128"/>
        <a:cs typeface="+mn-cs"/>
      </a:defRPr>
    </a:lvl6pPr>
    <a:lvl7pPr marL="2743200" algn="l" defTabSz="914400" rtl="0" eaLnBrk="1" latinLnBrk="0" hangingPunct="1">
      <a:defRPr sz="2400" kern="1200">
        <a:solidFill>
          <a:schemeClr val="tx1"/>
        </a:solidFill>
        <a:latin typeface="Calibri" pitchFamily="34" charset="0"/>
        <a:ea typeface="ＭＳ Ｐゴシック" charset="-128"/>
        <a:cs typeface="+mn-cs"/>
      </a:defRPr>
    </a:lvl7pPr>
    <a:lvl8pPr marL="3200400" algn="l" defTabSz="914400" rtl="0" eaLnBrk="1" latinLnBrk="0" hangingPunct="1">
      <a:defRPr sz="2400" kern="1200">
        <a:solidFill>
          <a:schemeClr val="tx1"/>
        </a:solidFill>
        <a:latin typeface="Calibri" pitchFamily="34" charset="0"/>
        <a:ea typeface="ＭＳ Ｐゴシック" charset="-128"/>
        <a:cs typeface="+mn-cs"/>
      </a:defRPr>
    </a:lvl8pPr>
    <a:lvl9pPr marL="3657600" algn="l" defTabSz="914400" rtl="0" eaLnBrk="1" latinLnBrk="0" hangingPunct="1">
      <a:defRPr sz="2400" kern="1200">
        <a:solidFill>
          <a:schemeClr val="tx1"/>
        </a:solidFill>
        <a:latin typeface="Calibri" pitchFamily="34" charset="0"/>
        <a:ea typeface="ＭＳ Ｐゴシック" charset="-128"/>
        <a:cs typeface="+mn-cs"/>
      </a:defRPr>
    </a:lvl9pPr>
  </p:defaultTextStyle>
  <p:extLst>
    <p:ext uri="{EFAFB233-063F-42B5-8137-9DF3F51BA10A}">
      <p15:sldGuideLst xmlns="" xmlns:p15="http://schemas.microsoft.com/office/powerpoint/2012/main">
        <p15:guide id="1" orient="horz" pos="973">
          <p15:clr>
            <a:srgbClr val="A4A3A4"/>
          </p15:clr>
        </p15:guide>
        <p15:guide id="2" pos="332">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1"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73398" autoAdjust="0"/>
  </p:normalViewPr>
  <p:slideViewPr>
    <p:cSldViewPr snapToGrid="0" snapToObjects="1" showGuides="1">
      <p:cViewPr>
        <p:scale>
          <a:sx n="82" d="100"/>
          <a:sy n="82" d="100"/>
        </p:scale>
        <p:origin x="-2460" y="-150"/>
      </p:cViewPr>
      <p:guideLst>
        <p:guide orient="horz" pos="973"/>
        <p:guide pos="332"/>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charset="0"/>
                <a:ea typeface="ＭＳ Ｐゴシック" charset="0"/>
                <a:cs typeface="ＭＳ Ｐゴシック" charset="0"/>
              </a:defRPr>
            </a:lvl1pPr>
          </a:lstStyle>
          <a:p>
            <a:pPr>
              <a:defRPr/>
            </a:pPr>
            <a:endParaRPr lang="en-US"/>
          </a:p>
        </p:txBody>
      </p:sp>
      <p:sp>
        <p:nvSpPr>
          <p:cNvPr id="3" name="Date Placeholder 2"/>
          <p:cNvSpPr>
            <a:spLocks noGrp="1"/>
          </p:cNvSpPr>
          <p:nvPr>
            <p:ph type="dt" sz="quarter"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7C334750-2352-4B2E-BA89-7D4D92F6063F}" type="datetimeFigureOut">
              <a:rPr lang="en-US" altLang="en-US"/>
              <a:pPr/>
              <a:t>10/13/2015</a:t>
            </a:fld>
            <a:endParaRPr lang="en-US" altLang="en-US"/>
          </a:p>
        </p:txBody>
      </p:sp>
      <p:sp>
        <p:nvSpPr>
          <p:cNvPr id="4" name="Footer Placeholder 3"/>
          <p:cNvSpPr>
            <a:spLocks noGrp="1"/>
          </p:cNvSpPr>
          <p:nvPr>
            <p:ph type="ftr" sz="quarter" idx="2"/>
          </p:nvPr>
        </p:nvSpPr>
        <p:spPr>
          <a:xfrm>
            <a:off x="1" y="8829967"/>
            <a:ext cx="3037840" cy="464820"/>
          </a:xfrm>
          <a:prstGeom prst="rect">
            <a:avLst/>
          </a:prstGeom>
        </p:spPr>
        <p:txBody>
          <a:bodyPr vert="horz" lIns="93161" tIns="46581" rIns="93161" bIns="46581" rtlCol="0" anchor="b"/>
          <a:lstStyle>
            <a:lvl1pPr algn="l">
              <a:defRPr sz="1200">
                <a:latin typeface="Calibri" charset="0"/>
                <a:ea typeface="ＭＳ Ｐゴシック" charset="0"/>
                <a:cs typeface="ＭＳ Ｐゴシック" charset="0"/>
              </a:defRPr>
            </a:lvl1pPr>
          </a:lstStyle>
          <a:p>
            <a:pPr>
              <a:defRPr/>
            </a:pPr>
            <a:endParaRPr lang="en-US"/>
          </a:p>
        </p:txBody>
      </p:sp>
      <p:sp>
        <p:nvSpPr>
          <p:cNvPr id="5" name="Slide Number Placeholder 4"/>
          <p:cNvSpPr>
            <a:spLocks noGrp="1"/>
          </p:cNvSpPr>
          <p:nvPr>
            <p:ph type="sldNum" sz="quarter" idx="3"/>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07923F82-0C55-4A82-ADB7-C020DF7AEF21}" type="slidenum">
              <a:rPr lang="en-US" altLang="en-US"/>
              <a:pPr/>
              <a:t>‹#›</a:t>
            </a:fld>
            <a:endParaRPr lang="en-US" altLang="en-US"/>
          </a:p>
        </p:txBody>
      </p:sp>
    </p:spTree>
    <p:extLst>
      <p:ext uri="{BB962C8B-B14F-4D97-AF65-F5344CB8AC3E}">
        <p14:creationId xmlns:p14="http://schemas.microsoft.com/office/powerpoint/2010/main" val="240460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3037840" cy="464820"/>
          </a:xfrm>
          <a:prstGeom prst="rect">
            <a:avLst/>
          </a:prstGeom>
        </p:spPr>
        <p:txBody>
          <a:bodyPr vert="horz" lIns="93161" tIns="46581" rIns="93161" bIns="46581" rtlCol="0"/>
          <a:lstStyle>
            <a:lvl1pPr algn="l">
              <a:defRPr sz="1200">
                <a:latin typeface="Calibri" pitchFamily="34" charset="0"/>
                <a:ea typeface="ＭＳ Ｐゴシック" charset="-128"/>
                <a:cs typeface="+mn-cs"/>
              </a:defRPr>
            </a:lvl1pPr>
          </a:lstStyle>
          <a:p>
            <a:pPr>
              <a:defRPr/>
            </a:pPr>
            <a:endParaRPr lang="en-US"/>
          </a:p>
        </p:txBody>
      </p:sp>
      <p:sp>
        <p:nvSpPr>
          <p:cNvPr id="3" name="Date Placeholder 2"/>
          <p:cNvSpPr>
            <a:spLocks noGrp="1"/>
          </p:cNvSpPr>
          <p:nvPr>
            <p:ph type="dt" idx="1"/>
          </p:nvPr>
        </p:nvSpPr>
        <p:spPr>
          <a:xfrm>
            <a:off x="3970939" y="0"/>
            <a:ext cx="3037840" cy="464820"/>
          </a:xfrm>
          <a:prstGeom prst="rect">
            <a:avLst/>
          </a:prstGeom>
        </p:spPr>
        <p:txBody>
          <a:bodyPr vert="horz" wrap="square" lIns="93161" tIns="46581" rIns="93161" bIns="46581" numCol="1" anchor="t" anchorCtr="0" compatLnSpc="1">
            <a:prstTxWarp prst="textNoShape">
              <a:avLst/>
            </a:prstTxWarp>
          </a:bodyPr>
          <a:lstStyle>
            <a:lvl1pPr algn="r">
              <a:defRPr sz="1200"/>
            </a:lvl1pPr>
          </a:lstStyle>
          <a:p>
            <a:fld id="{CEFC4FF3-F2B4-4986-85D7-E6C0D0EDDD3C}" type="datetimeFigureOut">
              <a:rPr lang="en-US" altLang="en-US"/>
              <a:pPr/>
              <a:t>10/13/2015</a:t>
            </a:fld>
            <a:endParaRPr lang="en-US" alt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61" tIns="46581" rIns="93161" bIns="46581" rtlCol="0" anchor="ctr"/>
          <a:lstStyle/>
          <a:p>
            <a:pPr lvl="0"/>
            <a:endParaRPr lang="en-US" noProof="0" smtClean="0"/>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61" tIns="46581" rIns="93161" bIns="46581"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1" y="8829967"/>
            <a:ext cx="3037840" cy="464820"/>
          </a:xfrm>
          <a:prstGeom prst="rect">
            <a:avLst/>
          </a:prstGeom>
        </p:spPr>
        <p:txBody>
          <a:bodyPr vert="horz" lIns="93161" tIns="46581" rIns="93161" bIns="46581" rtlCol="0" anchor="b"/>
          <a:lstStyle>
            <a:lvl1pPr algn="l">
              <a:defRPr sz="1200">
                <a:latin typeface="Calibri" pitchFamily="34" charset="0"/>
                <a:ea typeface="ＭＳ Ｐゴシック" charset="-128"/>
                <a:cs typeface="+mn-cs"/>
              </a:defRPr>
            </a:lvl1pPr>
          </a:lstStyle>
          <a:p>
            <a:pPr>
              <a:defRPr/>
            </a:pPr>
            <a:endParaRPr lang="en-US"/>
          </a:p>
        </p:txBody>
      </p:sp>
      <p:sp>
        <p:nvSpPr>
          <p:cNvPr id="7" name="Slide Number Placeholder 6"/>
          <p:cNvSpPr>
            <a:spLocks noGrp="1"/>
          </p:cNvSpPr>
          <p:nvPr>
            <p:ph type="sldNum" sz="quarter" idx="5"/>
          </p:nvPr>
        </p:nvSpPr>
        <p:spPr>
          <a:xfrm>
            <a:off x="3970939" y="8829967"/>
            <a:ext cx="3037840" cy="464820"/>
          </a:xfrm>
          <a:prstGeom prst="rect">
            <a:avLst/>
          </a:prstGeom>
        </p:spPr>
        <p:txBody>
          <a:bodyPr vert="horz" wrap="square" lIns="93161" tIns="46581" rIns="93161" bIns="46581" numCol="1" anchor="b" anchorCtr="0" compatLnSpc="1">
            <a:prstTxWarp prst="textNoShape">
              <a:avLst/>
            </a:prstTxWarp>
          </a:bodyPr>
          <a:lstStyle>
            <a:lvl1pPr algn="r">
              <a:defRPr sz="1200"/>
            </a:lvl1pPr>
          </a:lstStyle>
          <a:p>
            <a:fld id="{C633E6E6-89C7-4DE2-8571-13BA2D2041F3}" type="slidenum">
              <a:rPr lang="en-US" altLang="en-US"/>
              <a:pPr/>
              <a:t>‹#›</a:t>
            </a:fld>
            <a:endParaRPr lang="en-US" altLang="en-US"/>
          </a:p>
        </p:txBody>
      </p:sp>
    </p:spTree>
    <p:extLst>
      <p:ext uri="{BB962C8B-B14F-4D97-AF65-F5344CB8AC3E}">
        <p14:creationId xmlns:p14="http://schemas.microsoft.com/office/powerpoint/2010/main" val="119575050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1</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11</a:t>
            </a:fld>
            <a:endParaRPr lang="en-US" altLang="en-US"/>
          </a:p>
        </p:txBody>
      </p:sp>
    </p:spTree>
    <p:extLst>
      <p:ext uri="{BB962C8B-B14F-4D97-AF65-F5344CB8AC3E}">
        <p14:creationId xmlns:p14="http://schemas.microsoft.com/office/powerpoint/2010/main" val="33326844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12</a:t>
            </a:fld>
            <a:endParaRPr lang="en-US" altLang="en-US"/>
          </a:p>
        </p:txBody>
      </p:sp>
    </p:spTree>
    <p:extLst>
      <p:ext uri="{BB962C8B-B14F-4D97-AF65-F5344CB8AC3E}">
        <p14:creationId xmlns:p14="http://schemas.microsoft.com/office/powerpoint/2010/main" val="781855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13</a:t>
            </a:fld>
            <a:endParaRPr lang="en-US" altLang="en-US"/>
          </a:p>
        </p:txBody>
      </p:sp>
    </p:spTree>
    <p:extLst>
      <p:ext uri="{BB962C8B-B14F-4D97-AF65-F5344CB8AC3E}">
        <p14:creationId xmlns:p14="http://schemas.microsoft.com/office/powerpoint/2010/main" val="55158591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14</a:t>
            </a:fld>
            <a:endParaRPr lang="en-US" altLang="en-US"/>
          </a:p>
        </p:txBody>
      </p:sp>
    </p:spTree>
    <p:extLst>
      <p:ext uri="{BB962C8B-B14F-4D97-AF65-F5344CB8AC3E}">
        <p14:creationId xmlns:p14="http://schemas.microsoft.com/office/powerpoint/2010/main" val="1860381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2</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3</a:t>
            </a:fld>
            <a:endParaRPr lang="en-US" altLang="en-US"/>
          </a:p>
        </p:txBody>
      </p:sp>
    </p:spTree>
    <p:extLst>
      <p:ext uri="{BB962C8B-B14F-4D97-AF65-F5344CB8AC3E}">
        <p14:creationId xmlns:p14="http://schemas.microsoft.com/office/powerpoint/2010/main" val="2044751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4</a:t>
            </a:fld>
            <a:endParaRPr lang="en-US" altLang="en-US"/>
          </a:p>
        </p:txBody>
      </p:sp>
    </p:spTree>
    <p:extLst>
      <p:ext uri="{BB962C8B-B14F-4D97-AF65-F5344CB8AC3E}">
        <p14:creationId xmlns:p14="http://schemas.microsoft.com/office/powerpoint/2010/main" val="5354724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5</a:t>
            </a:fld>
            <a:endParaRPr lang="en-US" altLang="en-US"/>
          </a:p>
        </p:txBody>
      </p:sp>
    </p:spTree>
    <p:extLst>
      <p:ext uri="{BB962C8B-B14F-4D97-AF65-F5344CB8AC3E}">
        <p14:creationId xmlns:p14="http://schemas.microsoft.com/office/powerpoint/2010/main" val="1004188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ea typeface="ＭＳ Ｐゴシック" charset="-128"/>
            </a:endParaRPr>
          </a:p>
        </p:txBody>
      </p:sp>
      <p:sp>
        <p:nvSpPr>
          <p:cNvPr id="8195"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Calibri" pitchFamily="34" charset="0"/>
                <a:ea typeface="ＭＳ Ｐゴシック" charset="-128"/>
              </a:defRPr>
            </a:lvl1pPr>
            <a:lvl2pPr marL="756932" indent="-291127" eaLnBrk="0" hangingPunct="0">
              <a:defRPr sz="2400">
                <a:solidFill>
                  <a:schemeClr val="tx1"/>
                </a:solidFill>
                <a:latin typeface="Calibri" pitchFamily="34" charset="0"/>
                <a:ea typeface="ＭＳ Ｐゴシック" charset="-128"/>
              </a:defRPr>
            </a:lvl2pPr>
            <a:lvl3pPr marL="1164511" indent="-232902" eaLnBrk="0" hangingPunct="0">
              <a:defRPr sz="2400">
                <a:solidFill>
                  <a:schemeClr val="tx1"/>
                </a:solidFill>
                <a:latin typeface="Calibri" pitchFamily="34" charset="0"/>
                <a:ea typeface="ＭＳ Ｐゴシック" charset="-128"/>
              </a:defRPr>
            </a:lvl3pPr>
            <a:lvl4pPr marL="1630315" indent="-232902" eaLnBrk="0" hangingPunct="0">
              <a:defRPr sz="2400">
                <a:solidFill>
                  <a:schemeClr val="tx1"/>
                </a:solidFill>
                <a:latin typeface="Calibri" pitchFamily="34" charset="0"/>
                <a:ea typeface="ＭＳ Ｐゴシック" charset="-128"/>
              </a:defRPr>
            </a:lvl4pPr>
            <a:lvl5pPr marL="2096119" indent="-232902" eaLnBrk="0" hangingPunct="0">
              <a:defRPr sz="2400">
                <a:solidFill>
                  <a:schemeClr val="tx1"/>
                </a:solidFill>
                <a:latin typeface="Calibri" pitchFamily="34" charset="0"/>
                <a:ea typeface="ＭＳ Ｐゴシック" charset="-128"/>
              </a:defRPr>
            </a:lvl5pPr>
            <a:lvl6pPr marL="2561924"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6pPr>
            <a:lvl7pPr marL="302772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7pPr>
            <a:lvl8pPr marL="3493532"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8pPr>
            <a:lvl9pPr marL="3959338" indent="-232902" defTabSz="465804" eaLnBrk="0" fontAlgn="base" hangingPunct="0">
              <a:spcBef>
                <a:spcPct val="0"/>
              </a:spcBef>
              <a:spcAft>
                <a:spcPct val="0"/>
              </a:spcAft>
              <a:defRPr sz="2400">
                <a:solidFill>
                  <a:schemeClr val="tx1"/>
                </a:solidFill>
                <a:latin typeface="Calibri" pitchFamily="34" charset="0"/>
                <a:ea typeface="ＭＳ Ｐゴシック" charset="-128"/>
              </a:defRPr>
            </a:lvl9pPr>
          </a:lstStyle>
          <a:p>
            <a:pPr eaLnBrk="1" hangingPunct="1"/>
            <a:fld id="{F4311CE4-E988-47FC-95D4-86132A681C2E}" type="slidenum">
              <a:rPr lang="en-US" altLang="en-US" sz="1200"/>
              <a:pPr eaLnBrk="1" hangingPunct="1"/>
              <a:t>6</a:t>
            </a:fld>
            <a:endParaRPr lang="en-US" altLang="en-US" sz="1200" dirty="0"/>
          </a:p>
        </p:txBody>
      </p:sp>
    </p:spTree>
    <p:extLst>
      <p:ext uri="{BB962C8B-B14F-4D97-AF65-F5344CB8AC3E}">
        <p14:creationId xmlns:p14="http://schemas.microsoft.com/office/powerpoint/2010/main" val="954369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a:t>
            </a:r>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7</a:t>
            </a:fld>
            <a:endParaRPr lang="en-US" altLang="en-US"/>
          </a:p>
        </p:txBody>
      </p:sp>
    </p:spTree>
    <p:extLst>
      <p:ext uri="{BB962C8B-B14F-4D97-AF65-F5344CB8AC3E}">
        <p14:creationId xmlns:p14="http://schemas.microsoft.com/office/powerpoint/2010/main" val="14964528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smtClean="0">
              <a:solidFill>
                <a:schemeClr val="tx1"/>
              </a:solidFill>
              <a:effectLst/>
              <a:latin typeface="+mn-lt"/>
              <a:ea typeface="ＭＳ Ｐゴシック" charset="0"/>
            </a:endParaRPr>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9</a:t>
            </a:fld>
            <a:endParaRPr lang="en-US" altLang="en-US"/>
          </a:p>
        </p:txBody>
      </p:sp>
    </p:spTree>
    <p:extLst>
      <p:ext uri="{BB962C8B-B14F-4D97-AF65-F5344CB8AC3E}">
        <p14:creationId xmlns:p14="http://schemas.microsoft.com/office/powerpoint/2010/main" val="15595506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633E6E6-89C7-4DE2-8571-13BA2D2041F3}" type="slidenum">
              <a:rPr lang="en-US" altLang="en-US" smtClean="0"/>
              <a:pPr/>
              <a:t>10</a:t>
            </a:fld>
            <a:endParaRPr lang="en-US" altLang="en-US"/>
          </a:p>
        </p:txBody>
      </p:sp>
    </p:spTree>
    <p:extLst>
      <p:ext uri="{BB962C8B-B14F-4D97-AF65-F5344CB8AC3E}">
        <p14:creationId xmlns:p14="http://schemas.microsoft.com/office/powerpoint/2010/main" val="570954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ext and Content Layout A">
    <p:spTree>
      <p:nvGrpSpPr>
        <p:cNvPr id="1" name=""/>
        <p:cNvGrpSpPr/>
        <p:nvPr/>
      </p:nvGrpSpPr>
      <p:grpSpPr>
        <a:xfrm>
          <a:off x="0" y="0"/>
          <a:ext cx="0" cy="0"/>
          <a:chOff x="0" y="0"/>
          <a:chExt cx="0" cy="0"/>
        </a:xfrm>
      </p:grpSpPr>
      <p:sp>
        <p:nvSpPr>
          <p:cNvPr id="3" name="Text Placeholder 2"/>
          <p:cNvSpPr>
            <a:spLocks noGrp="1"/>
          </p:cNvSpPr>
          <p:nvPr>
            <p:ph idx="1"/>
          </p:nvPr>
        </p:nvSpPr>
        <p:spPr>
          <a:xfrm>
            <a:off x="449263" y="1646114"/>
            <a:ext cx="8039100"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5"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4" name="Footer Placeholder 3"/>
          <p:cNvSpPr>
            <a:spLocks noGrp="1"/>
          </p:cNvSpPr>
          <p:nvPr>
            <p:ph type="ftr" sz="quarter" idx="10"/>
          </p:nvPr>
        </p:nvSpPr>
        <p:spPr/>
        <p:txBody>
          <a:bodyPr/>
          <a:lstStyle>
            <a:lvl1pPr algn="ctr">
              <a:defRPr smtClean="0"/>
            </a:lvl1pPr>
          </a:lstStyle>
          <a:p>
            <a:pPr algn="l">
              <a:defRPr/>
            </a:pPr>
            <a:r>
              <a:rPr lang="en-US"/>
              <a:t>Title  |  Name, Position Title  |  Date     </a:t>
            </a:r>
          </a:p>
          <a:p>
            <a:pPr>
              <a:defRPr/>
            </a:pPr>
            <a:endParaRPr lang="en-US"/>
          </a:p>
        </p:txBody>
      </p:sp>
      <p:sp>
        <p:nvSpPr>
          <p:cNvPr id="6" name="Slide Number Placeholder 5"/>
          <p:cNvSpPr>
            <a:spLocks noGrp="1"/>
          </p:cNvSpPr>
          <p:nvPr>
            <p:ph type="sldNum" sz="quarter" idx="11"/>
          </p:nvPr>
        </p:nvSpPr>
        <p:spPr/>
        <p:txBody>
          <a:bodyPr/>
          <a:lstStyle>
            <a:lvl1pPr>
              <a:defRPr/>
            </a:lvl1pPr>
          </a:lstStyle>
          <a:p>
            <a:fld id="{FCD77F8D-BCE2-4DEF-A10E-9452B17B910D}" type="slidenum">
              <a:rPr lang="en-US" altLang="en-US"/>
              <a:pPr/>
              <a:t>‹#›</a:t>
            </a:fld>
            <a:endParaRPr lang="en-US" altLang="en-US"/>
          </a:p>
        </p:txBody>
      </p:sp>
    </p:spTree>
    <p:extLst>
      <p:ext uri="{BB962C8B-B14F-4D97-AF65-F5344CB8AC3E}">
        <p14:creationId xmlns:p14="http://schemas.microsoft.com/office/powerpoint/2010/main" val="3506765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ext and Content 2 Column Layout">
    <p:spTree>
      <p:nvGrpSpPr>
        <p:cNvPr id="1" name=""/>
        <p:cNvGrpSpPr/>
        <p:nvPr/>
      </p:nvGrpSpPr>
      <p:grpSpPr>
        <a:xfrm>
          <a:off x="0" y="0"/>
          <a:ext cx="0" cy="0"/>
          <a:chOff x="0" y="0"/>
          <a:chExt cx="0" cy="0"/>
        </a:xfrm>
      </p:grpSpPr>
      <p:sp>
        <p:nvSpPr>
          <p:cNvPr id="5" name="Text Placeholder 2"/>
          <p:cNvSpPr>
            <a:spLocks noGrp="1"/>
          </p:cNvSpPr>
          <p:nvPr>
            <p:ph idx="1"/>
          </p:nvPr>
        </p:nvSpPr>
        <p:spPr>
          <a:xfrm>
            <a:off x="449263"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736600"/>
            <a:ext cx="8039100" cy="641350"/>
          </a:xfrm>
        </p:spPr>
        <p:txBody>
          <a:bodyPr/>
          <a:lstStyle/>
          <a:p>
            <a:r>
              <a:rPr lang="en-US" smtClean="0"/>
              <a:t>Click to edit Master title style</a:t>
            </a:r>
            <a:endParaRPr lang="en-US" dirty="0"/>
          </a:p>
        </p:txBody>
      </p:sp>
      <p:sp>
        <p:nvSpPr>
          <p:cNvPr id="9" name="Text Placeholder 2"/>
          <p:cNvSpPr>
            <a:spLocks noGrp="1"/>
          </p:cNvSpPr>
          <p:nvPr>
            <p:ph idx="10"/>
          </p:nvPr>
        </p:nvSpPr>
        <p:spPr>
          <a:xfrm>
            <a:off x="4628697" y="1646114"/>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7" name="Footer Placeholder 1"/>
          <p:cNvSpPr>
            <a:spLocks noGrp="1"/>
          </p:cNvSpPr>
          <p:nvPr>
            <p:ph type="ftr" sz="quarter" idx="11"/>
          </p:nvPr>
        </p:nvSpPr>
        <p:spPr/>
        <p:txBody>
          <a:bodyPr/>
          <a:lstStyle>
            <a:lvl1pPr algn="ctr">
              <a:defRPr smtClean="0"/>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2"/>
          </p:nvPr>
        </p:nvSpPr>
        <p:spPr/>
        <p:txBody>
          <a:bodyPr/>
          <a:lstStyle>
            <a:lvl1pPr>
              <a:defRPr/>
            </a:lvl1pPr>
          </a:lstStyle>
          <a:p>
            <a:fld id="{7BE6BEC1-6C80-4843-84D8-EF9FABDC7B1C}" type="slidenum">
              <a:rPr lang="en-US" altLang="en-US"/>
              <a:pPr/>
              <a:t>‹#›</a:t>
            </a:fld>
            <a:endParaRPr lang="en-US" altLang="en-US"/>
          </a:p>
        </p:txBody>
      </p:sp>
    </p:spTree>
    <p:extLst>
      <p:ext uri="{BB962C8B-B14F-4D97-AF65-F5344CB8AC3E}">
        <p14:creationId xmlns:p14="http://schemas.microsoft.com/office/powerpoint/2010/main" val="5590322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Layout">
    <p:spTree>
      <p:nvGrpSpPr>
        <p:cNvPr id="1" name=""/>
        <p:cNvGrpSpPr/>
        <p:nvPr/>
      </p:nvGrpSpPr>
      <p:grpSpPr>
        <a:xfrm>
          <a:off x="0" y="0"/>
          <a:ext cx="0" cy="0"/>
          <a:chOff x="0" y="0"/>
          <a:chExt cx="0" cy="0"/>
        </a:xfrm>
      </p:grpSpPr>
      <p:pic>
        <p:nvPicPr>
          <p:cNvPr id="4" name="Picture 7" descr="coverfinal-01.tif"/>
          <p:cNvPicPr>
            <a:picLocks noChangeAspect="1"/>
          </p:cNvPicPr>
          <p:nvPr userDrawn="1"/>
        </p:nvPicPr>
        <p:blipFill>
          <a:blip r:embed="rId2">
            <a:extLst>
              <a:ext uri="{28A0092B-C50C-407E-A947-70E740481C1C}">
                <a14:useLocalDpi xmlns:a14="http://schemas.microsoft.com/office/drawing/2010/main" val="0"/>
              </a:ext>
            </a:extLst>
          </a:blip>
          <a:srcRect l="4504"/>
          <a:stretch>
            <a:fillRect/>
          </a:stretch>
        </p:blipFill>
        <p:spPr bwMode="auto">
          <a:xfrm>
            <a:off x="-96838" y="-2619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a:spLocks noGrp="1"/>
          </p:cNvSpPr>
          <p:nvPr>
            <p:ph type="ctrTitle"/>
          </p:nvPr>
        </p:nvSpPr>
        <p:spPr>
          <a:xfrm>
            <a:off x="853173" y="928285"/>
            <a:ext cx="7772400" cy="516948"/>
          </a:xfrm>
        </p:spPr>
        <p:txBody>
          <a:bodyPr>
            <a:normAutofit/>
          </a:bodyPr>
          <a:lstStyle>
            <a:lvl1pPr algn="r">
              <a:defRPr sz="3800" b="0" cap="all" baseline="0">
                <a:solidFill>
                  <a:srgbClr val="FFFFFF"/>
                </a:solidFill>
                <a:latin typeface="Arial"/>
                <a:cs typeface="Arial"/>
              </a:defRPr>
            </a:lvl1pPr>
          </a:lstStyle>
          <a:p>
            <a:r>
              <a:rPr lang="en-US" smtClean="0"/>
              <a:t>Click to edit Master title style</a:t>
            </a:r>
            <a:endParaRPr lang="en-US" dirty="0"/>
          </a:p>
        </p:txBody>
      </p:sp>
      <p:sp>
        <p:nvSpPr>
          <p:cNvPr id="6" name="Subtitle 2"/>
          <p:cNvSpPr>
            <a:spLocks noGrp="1"/>
          </p:cNvSpPr>
          <p:nvPr>
            <p:ph type="subTitle" idx="1"/>
          </p:nvPr>
        </p:nvSpPr>
        <p:spPr>
          <a:xfrm>
            <a:off x="2224773" y="1505281"/>
            <a:ext cx="6400800" cy="443587"/>
          </a:xfrm>
        </p:spPr>
        <p:txBody>
          <a:bodyPr>
            <a:normAutofit/>
          </a:bodyPr>
          <a:lstStyle>
            <a:lvl1pPr marL="0" indent="0" algn="r">
              <a:buNone/>
              <a:defRPr sz="2400" cap="all">
                <a:solidFill>
                  <a:schemeClr val="tx1">
                    <a:tint val="75000"/>
                  </a:schemeClr>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020523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Content Slide Text B">
    <p:spTree>
      <p:nvGrpSpPr>
        <p:cNvPr id="1" name=""/>
        <p:cNvGrpSpPr/>
        <p:nvPr/>
      </p:nvGrpSpPr>
      <p:grpSpPr>
        <a:xfrm>
          <a:off x="0" y="0"/>
          <a:ext cx="0" cy="0"/>
          <a:chOff x="0" y="0"/>
          <a:chExt cx="0" cy="0"/>
        </a:xfrm>
      </p:grpSpPr>
      <p:pic>
        <p:nvPicPr>
          <p:cNvPr id="4" name="Picture 2"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7" name="Title 1"/>
          <p:cNvSpPr>
            <a:spLocks noGrp="1"/>
          </p:cNvSpPr>
          <p:nvPr>
            <p:ph type="title"/>
          </p:nvPr>
        </p:nvSpPr>
        <p:spPr>
          <a:xfrm>
            <a:off x="449263" y="1074078"/>
            <a:ext cx="8039100" cy="641350"/>
          </a:xfrm>
        </p:spPr>
        <p:txBody>
          <a:bodyPr/>
          <a:lstStyle/>
          <a:p>
            <a:r>
              <a:rPr lang="en-US" smtClean="0"/>
              <a:t>Click to edit Master title style</a:t>
            </a:r>
            <a:endParaRPr lang="en-US" dirty="0"/>
          </a:p>
        </p:txBody>
      </p:sp>
      <p:sp>
        <p:nvSpPr>
          <p:cNvPr id="9" name="Text Placeholder 2"/>
          <p:cNvSpPr>
            <a:spLocks noGrp="1"/>
          </p:cNvSpPr>
          <p:nvPr>
            <p:ph idx="1"/>
          </p:nvPr>
        </p:nvSpPr>
        <p:spPr bwMode="auto">
          <a:xfrm>
            <a:off x="449263" y="1983716"/>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lvl2pPr marL="457200" indent="-457200">
              <a:buFont typeface="Wingdings" charset="2"/>
              <a:buChar char="§"/>
              <a:defRPr sz="2400" b="0"/>
            </a:lvl2pPr>
          </a:lstStyle>
          <a:p>
            <a:pPr lvl="0"/>
            <a:r>
              <a:rPr lang="en-US" noProof="0" smtClean="0"/>
              <a:t>Click to edit Master text styles</a:t>
            </a:r>
          </a:p>
        </p:txBody>
      </p:sp>
      <p:sp>
        <p:nvSpPr>
          <p:cNvPr id="6" name="Footer Placeholder 1"/>
          <p:cNvSpPr>
            <a:spLocks noGrp="1"/>
          </p:cNvSpPr>
          <p:nvPr>
            <p:ph type="ftr" sz="quarter" idx="10"/>
          </p:nvPr>
        </p:nvSpPr>
        <p:spPr>
          <a:xfrm>
            <a:off x="354013" y="6465888"/>
            <a:ext cx="2225675" cy="365125"/>
          </a:xfrm>
        </p:spPr>
        <p:txBody>
          <a:bodyPr/>
          <a:lstStyle>
            <a:lvl1pPr algn="ctr">
              <a:defRPr dirty="0" smtClean="0">
                <a:solidFill>
                  <a:schemeClr val="bg1">
                    <a:lumMod val="50000"/>
                  </a:schemeClr>
                </a:solidFill>
              </a:defRPr>
            </a:lvl1pPr>
          </a:lstStyle>
          <a:p>
            <a:pPr algn="l">
              <a:defRPr/>
            </a:pPr>
            <a:r>
              <a:rPr lang="en-US"/>
              <a:t>Title  |  Name, Position Title  |  Date     </a:t>
            </a:r>
          </a:p>
          <a:p>
            <a:pPr>
              <a:defRPr/>
            </a:pPr>
            <a:endParaRPr lang="en-US"/>
          </a:p>
        </p:txBody>
      </p:sp>
      <p:sp>
        <p:nvSpPr>
          <p:cNvPr id="8" name="Slide Number Placeholder 2"/>
          <p:cNvSpPr>
            <a:spLocks noGrp="1"/>
          </p:cNvSpPr>
          <p:nvPr>
            <p:ph type="sldNum" sz="quarter" idx="11"/>
          </p:nvPr>
        </p:nvSpPr>
        <p:spPr>
          <a:xfrm>
            <a:off x="6702425" y="6465888"/>
            <a:ext cx="2133600" cy="365125"/>
          </a:xfrm>
        </p:spPr>
        <p:txBody>
          <a:bodyPr/>
          <a:lstStyle>
            <a:lvl1pPr>
              <a:defRPr>
                <a:solidFill>
                  <a:srgbClr val="7F7F7F"/>
                </a:solidFill>
              </a:defRPr>
            </a:lvl1pPr>
          </a:lstStyle>
          <a:p>
            <a:fld id="{6A4B19A9-79AC-44A8-B774-53CFB0574B6A}" type="slidenum">
              <a:rPr lang="en-US" altLang="en-US"/>
              <a:pPr/>
              <a:t>‹#›</a:t>
            </a:fld>
            <a:endParaRPr lang="en-US" altLang="en-US"/>
          </a:p>
        </p:txBody>
      </p:sp>
    </p:spTree>
    <p:extLst>
      <p:ext uri="{BB962C8B-B14F-4D97-AF65-F5344CB8AC3E}">
        <p14:creationId xmlns:p14="http://schemas.microsoft.com/office/powerpoint/2010/main" val="41935074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userDrawn="1">
  <p:cSld name="Text and Graphics Layout B">
    <p:spTree>
      <p:nvGrpSpPr>
        <p:cNvPr id="1" name=""/>
        <p:cNvGrpSpPr/>
        <p:nvPr/>
      </p:nvGrpSpPr>
      <p:grpSpPr>
        <a:xfrm>
          <a:off x="0" y="0"/>
          <a:ext cx="0" cy="0"/>
          <a:chOff x="0" y="0"/>
          <a:chExt cx="0" cy="0"/>
        </a:xfrm>
      </p:grpSpPr>
      <p:pic>
        <p:nvPicPr>
          <p:cNvPr id="8" name="Picture 8" descr="logoplain-03.tif"/>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686675" y="109538"/>
            <a:ext cx="1371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346075" y="6353175"/>
            <a:ext cx="8489950" cy="0"/>
          </a:xfrm>
          <a:prstGeom prst="line">
            <a:avLst/>
          </a:prstGeom>
          <a:ln w="6350" cmpd="sng">
            <a:solidFill>
              <a:schemeClr val="bg1">
                <a:lumMod val="50000"/>
              </a:schemeClr>
            </a:solidFill>
          </a:ln>
          <a:effectLst/>
        </p:spPr>
        <p:style>
          <a:lnRef idx="1">
            <a:schemeClr val="dk1"/>
          </a:lnRef>
          <a:fillRef idx="0">
            <a:schemeClr val="dk1"/>
          </a:fillRef>
          <a:effectRef idx="0">
            <a:schemeClr val="dk1"/>
          </a:effectRef>
          <a:fontRef idx="minor">
            <a:schemeClr val="tx1"/>
          </a:fontRef>
        </p:style>
      </p:cxnSp>
      <p:sp>
        <p:nvSpPr>
          <p:cNvPr id="5" name="Text Placeholder 2"/>
          <p:cNvSpPr>
            <a:spLocks noGrp="1"/>
          </p:cNvSpPr>
          <p:nvPr>
            <p:ph idx="1"/>
          </p:nvPr>
        </p:nvSpPr>
        <p:spPr>
          <a:xfrm>
            <a:off x="449263"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6" name="Title 1"/>
          <p:cNvSpPr>
            <a:spLocks noGrp="1"/>
          </p:cNvSpPr>
          <p:nvPr>
            <p:ph type="title"/>
          </p:nvPr>
        </p:nvSpPr>
        <p:spPr>
          <a:xfrm>
            <a:off x="449263" y="1065197"/>
            <a:ext cx="8039100" cy="641350"/>
          </a:xfrm>
        </p:spPr>
        <p:txBody>
          <a:bodyPr/>
          <a:lstStyle/>
          <a:p>
            <a:r>
              <a:rPr lang="en-US" smtClean="0"/>
              <a:t>Click to edit Master title style</a:t>
            </a:r>
            <a:endParaRPr lang="en-US" dirty="0"/>
          </a:p>
        </p:txBody>
      </p:sp>
      <p:sp>
        <p:nvSpPr>
          <p:cNvPr id="7" name="Text Placeholder 2"/>
          <p:cNvSpPr>
            <a:spLocks noGrp="1"/>
          </p:cNvSpPr>
          <p:nvPr>
            <p:ph idx="10"/>
          </p:nvPr>
        </p:nvSpPr>
        <p:spPr>
          <a:xfrm>
            <a:off x="4628697" y="1974711"/>
            <a:ext cx="3859666" cy="3579849"/>
          </a:xfrm>
          <a:prstGeom prst="rect">
            <a:avLst/>
          </a:prstGeom>
        </p:spPr>
        <p:txBody>
          <a:bodyPr rtlCol="0">
            <a:normAutofit/>
          </a:bodyPr>
          <a:lstStyle>
            <a:lvl2pPr marL="228600" indent="-228600">
              <a:defRPr sz="2400">
                <a:latin typeface="Arial"/>
                <a:cs typeface="Arial"/>
              </a:defRPr>
            </a:lvl2pPr>
          </a:lstStyle>
          <a:p>
            <a:pPr lvl="0"/>
            <a:r>
              <a:rPr lang="en-US" smtClean="0"/>
              <a:t>Click to edit Master text styles</a:t>
            </a:r>
          </a:p>
        </p:txBody>
      </p:sp>
      <p:sp>
        <p:nvSpPr>
          <p:cNvPr id="10" name="Footer Placeholder 1"/>
          <p:cNvSpPr>
            <a:spLocks noGrp="1"/>
          </p:cNvSpPr>
          <p:nvPr>
            <p:ph type="ftr" sz="quarter" idx="11"/>
          </p:nvPr>
        </p:nvSpPr>
        <p:spPr>
          <a:xfrm>
            <a:off x="346075" y="6465888"/>
            <a:ext cx="2225675" cy="365125"/>
          </a:xfrm>
        </p:spPr>
        <p:txBody>
          <a:bodyPr/>
          <a:lstStyle>
            <a:lvl1pPr algn="ctr">
              <a:defRPr dirty="0" smtClean="0">
                <a:solidFill>
                  <a:srgbClr val="7F7F7F"/>
                </a:solidFill>
              </a:defRPr>
            </a:lvl1pPr>
          </a:lstStyle>
          <a:p>
            <a:pPr algn="l">
              <a:defRPr/>
            </a:pPr>
            <a:r>
              <a:rPr lang="en-US"/>
              <a:t>Title  |  Name, Position Title  |  Date     </a:t>
            </a:r>
          </a:p>
          <a:p>
            <a:pPr>
              <a:defRPr/>
            </a:pPr>
            <a:endParaRPr lang="en-US"/>
          </a:p>
        </p:txBody>
      </p:sp>
      <p:sp>
        <p:nvSpPr>
          <p:cNvPr id="11" name="Slide Number Placeholder 2"/>
          <p:cNvSpPr>
            <a:spLocks noGrp="1"/>
          </p:cNvSpPr>
          <p:nvPr>
            <p:ph type="sldNum" sz="quarter" idx="12"/>
          </p:nvPr>
        </p:nvSpPr>
        <p:spPr>
          <a:xfrm>
            <a:off x="6702425" y="6465888"/>
            <a:ext cx="2133600" cy="365125"/>
          </a:xfrm>
        </p:spPr>
        <p:txBody>
          <a:bodyPr/>
          <a:lstStyle>
            <a:lvl1pPr>
              <a:defRPr>
                <a:solidFill>
                  <a:srgbClr val="7F7F7F"/>
                </a:solidFill>
              </a:defRPr>
            </a:lvl1pPr>
          </a:lstStyle>
          <a:p>
            <a:fld id="{453C5610-CA60-43AB-B212-AA21431CD306}" type="slidenum">
              <a:rPr lang="en-US" altLang="en-US"/>
              <a:pPr/>
              <a:t>‹#›</a:t>
            </a:fld>
            <a:endParaRPr lang="en-US" altLang="en-US"/>
          </a:p>
        </p:txBody>
      </p:sp>
    </p:spTree>
    <p:extLst>
      <p:ext uri="{BB962C8B-B14F-4D97-AF65-F5344CB8AC3E}">
        <p14:creationId xmlns:p14="http://schemas.microsoft.com/office/powerpoint/2010/main" val="605497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497904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8" descr="bottomborderfinal-04.tif"/>
          <p:cNvPicPr>
            <a:picLocks noChangeAspect="1"/>
          </p:cNvPicPr>
          <p:nvPr/>
        </p:nvPicPr>
        <p:blipFill>
          <a:blip r:embed="rId8">
            <a:extLst>
              <a:ext uri="{28A0092B-C50C-407E-A947-70E740481C1C}">
                <a14:useLocalDpi xmlns:a14="http://schemas.microsoft.com/office/drawing/2010/main" val="0"/>
              </a:ext>
            </a:extLst>
          </a:blip>
          <a:srcRect l="1154"/>
          <a:stretch>
            <a:fillRect/>
          </a:stretch>
        </p:blipFill>
        <p:spPr bwMode="auto">
          <a:xfrm>
            <a:off x="-69850" y="6045200"/>
            <a:ext cx="92202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519113" y="736600"/>
            <a:ext cx="80391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
            </a:r>
            <a:br>
              <a:rPr lang="en-US" altLang="en-US" smtClean="0"/>
            </a:br>
            <a:r>
              <a:rPr lang="en-US" altLang="en-US" smtClean="0"/>
              <a:t/>
            </a:r>
            <a:br>
              <a:rPr lang="en-US" altLang="en-US" smtClean="0"/>
            </a:br>
            <a:r>
              <a:rPr lang="en-US" altLang="en-US" smtClean="0"/>
              <a:t>Click to Edit Master Title Slide</a:t>
            </a:r>
            <a:br>
              <a:rPr lang="en-US" altLang="en-US" smtClean="0"/>
            </a:br>
            <a:r>
              <a:rPr lang="en-US" altLang="en-US" smtClean="0"/>
              <a:t/>
            </a:r>
            <a:br>
              <a:rPr lang="en-US" altLang="en-US" smtClean="0"/>
            </a:br>
            <a:endParaRPr lang="en-US" altLang="en-US" smtClean="0"/>
          </a:p>
        </p:txBody>
      </p:sp>
      <p:sp>
        <p:nvSpPr>
          <p:cNvPr id="7" name="Footer Placeholder 3"/>
          <p:cNvSpPr>
            <a:spLocks noGrp="1"/>
          </p:cNvSpPr>
          <p:nvPr>
            <p:ph type="ftr" sz="quarter" idx="3"/>
          </p:nvPr>
        </p:nvSpPr>
        <p:spPr>
          <a:xfrm>
            <a:off x="393700" y="6465888"/>
            <a:ext cx="2225675" cy="365125"/>
          </a:xfrm>
          <a:prstGeom prst="rect">
            <a:avLst/>
          </a:prstGeom>
        </p:spPr>
        <p:txBody>
          <a:bodyPr vert="horz" wrap="square" lIns="91440" tIns="45720" rIns="91440" bIns="45720" numCol="1" anchor="ctr" anchorCtr="0" compatLnSpc="1">
            <a:prstTxWarp prst="textNoShape">
              <a:avLst/>
            </a:prstTxWarp>
          </a:bodyPr>
          <a:lstStyle>
            <a:lvl1pPr algn="l">
              <a:defRPr sz="1000" dirty="0">
                <a:solidFill>
                  <a:srgbClr val="FFFFFF"/>
                </a:solidFill>
                <a:latin typeface="Arial"/>
                <a:ea typeface="ＭＳ Ｐゴシック" charset="0"/>
                <a:cs typeface="Arial"/>
              </a:defRPr>
            </a:lvl1pPr>
          </a:lstStyle>
          <a:p>
            <a:pPr>
              <a:defRPr/>
            </a:pPr>
            <a:r>
              <a:rPr lang="en-US"/>
              <a:t>Title  |  Name, Position Title  |  Date     </a:t>
            </a:r>
          </a:p>
          <a:p>
            <a:pPr algn="ctr">
              <a:defRPr/>
            </a:pPr>
            <a:endParaRPr lang="en-US"/>
          </a:p>
        </p:txBody>
      </p:sp>
      <p:sp>
        <p:nvSpPr>
          <p:cNvPr id="1029" name="Text Placeholder 2"/>
          <p:cNvSpPr>
            <a:spLocks noGrp="1"/>
          </p:cNvSpPr>
          <p:nvPr>
            <p:ph type="body" idx="1"/>
          </p:nvPr>
        </p:nvSpPr>
        <p:spPr bwMode="auto">
          <a:xfrm>
            <a:off x="519113" y="1646238"/>
            <a:ext cx="8039100" cy="3579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mtClean="0"/>
              <a:t>Click to add text</a:t>
            </a:r>
          </a:p>
        </p:txBody>
      </p:sp>
      <p:sp>
        <p:nvSpPr>
          <p:cNvPr id="8" name="Slide Number Placeholder 5"/>
          <p:cNvSpPr>
            <a:spLocks noGrp="1"/>
          </p:cNvSpPr>
          <p:nvPr>
            <p:ph type="sldNum" sz="quarter" idx="4"/>
          </p:nvPr>
        </p:nvSpPr>
        <p:spPr>
          <a:xfrm>
            <a:off x="6203950" y="6465888"/>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000">
                <a:solidFill>
                  <a:srgbClr val="FFFFFF"/>
                </a:solidFill>
                <a:latin typeface="Arial" pitchFamily="34" charset="0"/>
                <a:cs typeface="Arial" pitchFamily="34" charset="0"/>
              </a:defRPr>
            </a:lvl1pPr>
          </a:lstStyle>
          <a:p>
            <a:fld id="{969A4E1B-3F2C-44F4-9ABA-DF446E66318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9" r:id="rId1"/>
    <p:sldLayoutId id="2147483750" r:id="rId2"/>
    <p:sldLayoutId id="2147483751" r:id="rId3"/>
    <p:sldLayoutId id="2147483752" r:id="rId4"/>
    <p:sldLayoutId id="2147483753" r:id="rId5"/>
    <p:sldLayoutId id="2147483754" r:id="rId6"/>
  </p:sldLayoutIdLst>
  <p:timing>
    <p:tnLst>
      <p:par>
        <p:cTn id="1" dur="indefinite" restart="never" nodeType="tmRoot"/>
      </p:par>
    </p:tnLst>
  </p:timing>
  <p:txStyles>
    <p:titleStyle>
      <a:lvl1pPr algn="l" defTabSz="457200" rtl="0" eaLnBrk="1" fontAlgn="base" hangingPunct="1">
        <a:spcBef>
          <a:spcPct val="0"/>
        </a:spcBef>
        <a:spcAft>
          <a:spcPct val="0"/>
        </a:spcAft>
        <a:defRPr sz="2800" b="1" kern="1200">
          <a:solidFill>
            <a:schemeClr val="tx1"/>
          </a:solidFill>
          <a:latin typeface="Arial"/>
          <a:ea typeface="ＭＳ Ｐゴシック" charset="0"/>
          <a:cs typeface="Arial"/>
        </a:defRPr>
      </a:lvl1pPr>
      <a:lvl2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2pPr>
      <a:lvl3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3pPr>
      <a:lvl4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4pPr>
      <a:lvl5pPr algn="l" defTabSz="457200" rtl="0" eaLnBrk="1" fontAlgn="base" hangingPunct="1">
        <a:spcBef>
          <a:spcPct val="0"/>
        </a:spcBef>
        <a:spcAft>
          <a:spcPct val="0"/>
        </a:spcAft>
        <a:defRPr sz="2800" b="1">
          <a:solidFill>
            <a:schemeClr val="tx1"/>
          </a:solidFill>
          <a:latin typeface="Arial" charset="0"/>
          <a:ea typeface="ＭＳ Ｐゴシック" charset="0"/>
          <a:cs typeface="Arial"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marL="342900" indent="-342900" algn="ctr" defTabSz="457200" rtl="0" eaLnBrk="1" fontAlgn="base" hangingPunct="1">
        <a:spcBef>
          <a:spcPct val="20000"/>
        </a:spcBef>
        <a:spcAft>
          <a:spcPct val="0"/>
        </a:spcAft>
        <a:buFont typeface="Arial" pitchFamily="34"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Wingdings" pitchFamily="2" charset="2"/>
        <a:defRPr sz="2400" kern="1200">
          <a:solidFill>
            <a:schemeClr val="tx1"/>
          </a:solidFill>
          <a:latin typeface="Arial"/>
          <a:ea typeface="ＭＳ Ｐゴシック" charset="0"/>
          <a:cs typeface="Arial"/>
        </a:defRPr>
      </a:lvl2pPr>
      <a:lvl3pPr marL="1143000" indent="-228600" algn="l" defTabSz="457200" rtl="0" eaLnBrk="1" fontAlgn="base" hangingPunct="1">
        <a:spcBef>
          <a:spcPct val="20000"/>
        </a:spcBef>
        <a:spcAft>
          <a:spcPct val="0"/>
        </a:spcAft>
        <a:buFont typeface="Arial" pitchFamily="34" charset="0"/>
        <a:buChar char="•"/>
        <a:defRPr sz="2400" kern="1200">
          <a:solidFill>
            <a:schemeClr val="tx1"/>
          </a:solidFill>
          <a:latin typeface="+mn-lt"/>
          <a:ea typeface="Arial" charset="0"/>
          <a:cs typeface="Arial" charset="0"/>
        </a:defRPr>
      </a:lvl3pPr>
      <a:lvl4pPr marL="16002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4pPr>
      <a:lvl5pPr marL="2057400" indent="-228600" algn="l" defTabSz="457200" rtl="0" eaLnBrk="1" fontAlgn="base" hangingPunct="1">
        <a:spcBef>
          <a:spcPct val="20000"/>
        </a:spcBef>
        <a:spcAft>
          <a:spcPct val="0"/>
        </a:spcAft>
        <a:buFont typeface="Arial" pitchFamily="34" charset="0"/>
        <a:buChar char="»"/>
        <a:defRPr sz="2000" kern="1200">
          <a:solidFill>
            <a:schemeClr val="tx1"/>
          </a:solidFill>
          <a:latin typeface="+mn-lt"/>
          <a:ea typeface="Arial" charset="0"/>
          <a:cs typeface="Arial"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hyperlink" Target="mailto:ashley.storms@state.ma.us" TargetMode="Externa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82500" lnSpcReduction="1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smtClean="0">
                <a:solidFill>
                  <a:schemeClr val="bg1"/>
                </a:solidFill>
                <a:latin typeface="+mn-lt"/>
              </a:rPr>
              <a:t>Massachusetts All-Payer Claims Database:</a:t>
            </a:r>
            <a:br>
              <a:rPr lang="en-US" sz="4000" dirty="0" smtClean="0">
                <a:solidFill>
                  <a:schemeClr val="bg1"/>
                </a:solidFill>
                <a:latin typeface="+mn-lt"/>
              </a:rPr>
            </a:br>
            <a:r>
              <a:rPr lang="en-US" sz="4000" dirty="0" smtClean="0">
                <a:solidFill>
                  <a:schemeClr val="bg1"/>
                </a:solidFill>
                <a:latin typeface="+mn-lt"/>
              </a:rPr>
              <a:t>Technical Assistance Group (TAG)</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October 13, 2015</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
        <p:nvSpPr>
          <p:cNvPr id="9" name="Title 8"/>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Member Month Tracker Report</a:t>
            </a:r>
            <a:endParaRPr lang="en-US" dirty="0"/>
          </a:p>
        </p:txBody>
      </p:sp>
      <p:sp>
        <p:nvSpPr>
          <p:cNvPr id="3" name="Subtitle 2"/>
          <p:cNvSpPr>
            <a:spLocks noGrp="1"/>
          </p:cNvSpPr>
          <p:nvPr>
            <p:ph type="subTitle" idx="1"/>
          </p:nvPr>
        </p:nvSpPr>
        <p:spPr/>
        <p:txBody>
          <a:bodyPr/>
          <a:lstStyle/>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58271922"/>
              </p:ext>
            </p:extLst>
          </p:nvPr>
        </p:nvGraphicFramePr>
        <p:xfrm>
          <a:off x="1319512" y="2013991"/>
          <a:ext cx="6146158" cy="3923822"/>
        </p:xfrm>
        <a:graphic>
          <a:graphicData uri="http://schemas.openxmlformats.org/drawingml/2006/table">
            <a:tbl>
              <a:tblPr>
                <a:tableStyleId>{5C22544A-7EE6-4342-B048-85BDC9FD1C3A}</a:tableStyleId>
              </a:tblPr>
              <a:tblGrid>
                <a:gridCol w="682906"/>
                <a:gridCol w="1033845"/>
                <a:gridCol w="1024360"/>
                <a:gridCol w="1299419"/>
                <a:gridCol w="1024360"/>
                <a:gridCol w="1081268"/>
              </a:tblGrid>
              <a:tr h="403948">
                <a:tc gridSpan="6">
                  <a:txBody>
                    <a:bodyPr/>
                    <a:lstStyle/>
                    <a:p>
                      <a:pPr algn="l" fontAlgn="b"/>
                      <a:r>
                        <a:rPr lang="en-US" sz="900" u="none" strike="noStrike">
                          <a:effectLst/>
                        </a:rPr>
                        <a:t>After reviewing this Tracker with your team for completeness, please sign this page and return to CHIA within 30 days of receiving the report.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372266">
                <a:tc gridSpan="6">
                  <a:txBody>
                    <a:bodyPr/>
                    <a:lstStyle/>
                    <a:p>
                      <a:pPr algn="l" fontAlgn="b"/>
                      <a:r>
                        <a:rPr lang="en-US" sz="900" u="none" strike="noStrike">
                          <a:effectLst/>
                        </a:rPr>
                        <a:t>If a discrepancy arises, you will be asked to identify and resolve issues to be fixed and work with CHIA on  a timeframe for correction and possibly file resubmission.</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554439">
                <a:tc gridSpan="6">
                  <a:txBody>
                    <a:bodyPr/>
                    <a:lstStyle/>
                    <a:p>
                      <a:pPr algn="l" fontAlgn="b"/>
                      <a:r>
                        <a:rPr lang="en-US" sz="900" u="none" strike="noStrike">
                          <a:effectLst/>
                        </a:rPr>
                        <a:t>If you neither confirm that the data in the Tracker is accurate nor report any data discrepancy, the Connector and CHIA will assume that the Tracker report is accurate and that no discrepancies have been identified.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312070">
                <a:tc gridSpan="6">
                  <a:txBody>
                    <a:bodyPr/>
                    <a:lstStyle/>
                    <a:p>
                      <a:pPr algn="l" fontAlgn="b"/>
                      <a:r>
                        <a:rPr lang="en-US" sz="900" u="none" strike="noStrike">
                          <a:effectLst/>
                        </a:rPr>
                        <a:t>Signature below must be from an officer of the company, preferably in the financial and actuarial area.</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gridSpan="5">
                  <a:txBody>
                    <a:bodyPr/>
                    <a:lstStyle/>
                    <a:p>
                      <a:pPr algn="l" fontAlgn="b"/>
                      <a:r>
                        <a:rPr lang="en-US" sz="900" u="none" strike="noStrike">
                          <a:effectLst/>
                        </a:rPr>
                        <a:t>Signed:</a:t>
                      </a:r>
                      <a:r>
                        <a:rPr lang="en-US" sz="900" u="sng" strike="noStrike">
                          <a:effectLst/>
                        </a:rPr>
                        <a:t>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endParaRPr lang="en-US" sz="900" b="0" i="0" u="none" strike="noStrike">
                        <a:solidFill>
                          <a:srgbClr val="000000"/>
                        </a:solidFill>
                        <a:effectLst/>
                        <a:latin typeface="Times New Roman"/>
                      </a:endParaRPr>
                    </a:p>
                  </a:txBody>
                  <a:tcPr marL="7492" marR="7492" marT="7492" marB="0" anchor="b"/>
                </a:tc>
              </a:tr>
              <a:tr h="312070">
                <a:tc gridSpan="5">
                  <a:txBody>
                    <a:bodyPr/>
                    <a:lstStyle/>
                    <a:p>
                      <a:pPr algn="l" fontAlgn="b"/>
                      <a:r>
                        <a:rPr lang="en-US" sz="900" u="none" strike="noStrike">
                          <a:effectLst/>
                        </a:rPr>
                        <a:t>Print Name:</a:t>
                      </a:r>
                      <a:r>
                        <a:rPr lang="en-US" sz="900" u="sng" strike="noStrike">
                          <a:effectLst/>
                        </a:rPr>
                        <a:t>                                                                                                                                     </a:t>
                      </a:r>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gridSpan="5">
                  <a:txBody>
                    <a:bodyPr/>
                    <a:lstStyle/>
                    <a:p>
                      <a:pPr algn="l" fontAlgn="b"/>
                      <a:r>
                        <a:rPr lang="en-US" sz="900" u="none" strike="noStrike">
                          <a:effectLst/>
                        </a:rPr>
                        <a:t>Carrier: </a:t>
                      </a:r>
                      <a:r>
                        <a:rPr lang="en-US" sz="900" u="sng" strike="noStrike">
                          <a:effectLst/>
                        </a:rPr>
                        <a:t>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166332">
                <a:tc gridSpan="5">
                  <a:txBody>
                    <a:bodyPr/>
                    <a:lstStyle/>
                    <a:p>
                      <a:pPr algn="l" fontAlgn="b"/>
                      <a:r>
                        <a:rPr lang="en-US" sz="900" u="none" strike="noStrike">
                          <a:effectLst/>
                        </a:rPr>
                        <a:t>Submission Year-Month:</a:t>
                      </a:r>
                      <a:r>
                        <a:rPr lang="en-US" sz="900" u="sng" strike="noStrike">
                          <a:effectLst/>
                        </a:rPr>
                        <a:t>                                                                                 </a:t>
                      </a:r>
                      <a:endParaRPr lang="en-US" sz="900" b="0" i="0" u="none" strike="noStrike">
                        <a:solidFill>
                          <a:srgbClr val="000000"/>
                        </a:solidFill>
                        <a:effectLst/>
                        <a:latin typeface="Times New Roman"/>
                      </a:endParaRPr>
                    </a:p>
                  </a:txBody>
                  <a:tcPr marL="7492" marR="7492" marT="7492" marB="0" anchor="b"/>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r>
              <a:tr h="305709">
                <a:tc>
                  <a:txBody>
                    <a:bodyPr/>
                    <a:lstStyle/>
                    <a:p>
                      <a:pPr algn="l" fontAlgn="b"/>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a:effectLst/>
                        </a:rPr>
                        <a:t> </a:t>
                      </a:r>
                      <a:endParaRPr lang="en-US" sz="900" b="0" i="0" u="none" strike="noStrike">
                        <a:solidFill>
                          <a:srgbClr val="000000"/>
                        </a:solidFill>
                        <a:effectLst/>
                        <a:latin typeface="Times New Roman"/>
                      </a:endParaRPr>
                    </a:p>
                  </a:txBody>
                  <a:tcPr marL="7492" marR="7492" marT="7492" marB="0" anchor="b"/>
                </a:tc>
                <a:tc>
                  <a:txBody>
                    <a:bodyPr/>
                    <a:lstStyle/>
                    <a:p>
                      <a:pPr algn="l" fontAlgn="b"/>
                      <a:r>
                        <a:rPr lang="en-US" sz="900" u="none" strike="noStrike" dirty="0">
                          <a:effectLst/>
                        </a:rPr>
                        <a:t> </a:t>
                      </a:r>
                      <a:endParaRPr lang="en-US" sz="900" b="0" i="0" u="none" strike="noStrike" dirty="0">
                        <a:solidFill>
                          <a:srgbClr val="000000"/>
                        </a:solidFill>
                        <a:effectLst/>
                        <a:latin typeface="Times New Roman"/>
                      </a:endParaRPr>
                    </a:p>
                  </a:txBody>
                  <a:tcPr marL="7492" marR="7492" marT="7492" marB="0" anchor="b"/>
                </a:tc>
              </a:tr>
            </a:tbl>
          </a:graphicData>
        </a:graphic>
      </p:graphicFrame>
    </p:spTree>
    <p:extLst>
      <p:ext uri="{BB962C8B-B14F-4D97-AF65-F5344CB8AC3E}">
        <p14:creationId xmlns:p14="http://schemas.microsoft.com/office/powerpoint/2010/main" val="34718704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Simulation Data</a:t>
            </a:r>
            <a:endParaRPr lang="en-US" dirty="0"/>
          </a:p>
        </p:txBody>
      </p:sp>
      <p:sp>
        <p:nvSpPr>
          <p:cNvPr id="3" name="Subtitle 2"/>
          <p:cNvSpPr>
            <a:spLocks noGrp="1"/>
          </p:cNvSpPr>
          <p:nvPr>
            <p:ph type="subTitle" idx="1"/>
          </p:nvPr>
        </p:nvSpPr>
        <p:spPr/>
        <p:txBody>
          <a:bodyPr/>
          <a:lstStyle/>
          <a:p>
            <a:r>
              <a:rPr lang="en-US" dirty="0" smtClean="0"/>
              <a:t>Next Simulation: Q4 2015</a:t>
            </a:r>
          </a:p>
          <a:p>
            <a:r>
              <a:rPr lang="en-US" dirty="0"/>
              <a:t>	</a:t>
            </a:r>
            <a:r>
              <a:rPr lang="en-US" dirty="0" smtClean="0"/>
              <a:t>July 1, 2014 – June 30, 2015 </a:t>
            </a:r>
          </a:p>
          <a:p>
            <a:r>
              <a:rPr lang="en-US" dirty="0"/>
              <a:t>	</a:t>
            </a:r>
            <a:r>
              <a:rPr lang="en-US" dirty="0" smtClean="0"/>
              <a:t>Claims Paid Through September 2015</a:t>
            </a:r>
          </a:p>
          <a:p>
            <a:endParaRPr lang="en-US" dirty="0"/>
          </a:p>
          <a:p>
            <a:r>
              <a:rPr lang="en-US" dirty="0" smtClean="0"/>
              <a:t>Data Due:  October 30, 2015</a:t>
            </a:r>
          </a:p>
          <a:p>
            <a:endParaRPr lang="en-US" dirty="0"/>
          </a:p>
          <a:p>
            <a:r>
              <a:rPr lang="en-US" b="1" dirty="0" smtClean="0"/>
              <a:t>All data must be in and passed edits </a:t>
            </a:r>
            <a:r>
              <a:rPr lang="en-US" b="1" smtClean="0"/>
              <a:t>by 10/30/2015</a:t>
            </a:r>
            <a:endParaRPr lang="en-US" b="1" dirty="0"/>
          </a:p>
        </p:txBody>
      </p:sp>
    </p:spTree>
    <p:extLst>
      <p:ext uri="{BB962C8B-B14F-4D97-AF65-F5344CB8AC3E}">
        <p14:creationId xmlns:p14="http://schemas.microsoft.com/office/powerpoint/2010/main" val="304080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RA Supplemental Diagnoses (SD)</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a:t>Quarterly Submission – March, June, Sept, Dec</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September </a:t>
            </a:r>
            <a:r>
              <a:rPr lang="en-US" sz="2400" dirty="0"/>
              <a:t>2015 due by </a:t>
            </a:r>
            <a:r>
              <a:rPr lang="en-US" sz="2400" dirty="0" smtClean="0"/>
              <a:t>October 30, </a:t>
            </a:r>
            <a:r>
              <a:rPr lang="en-US" sz="2400" dirty="0"/>
              <a:t>2015</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Submission </a:t>
            </a:r>
            <a:r>
              <a:rPr lang="en-US" sz="2400" dirty="0" smtClean="0"/>
              <a:t>Guide </a:t>
            </a:r>
            <a:r>
              <a:rPr lang="en-US" sz="2400" dirty="0" smtClean="0"/>
              <a:t>is on our website</a:t>
            </a:r>
            <a:endParaRPr lang="en-US" sz="2400" dirty="0" smtClean="0"/>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Optional – SD is an optional submission for RA </a:t>
            </a:r>
            <a:r>
              <a:rPr lang="en-US" sz="2400" dirty="0" smtClean="0"/>
              <a:t>only</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Notify Liaison</a:t>
            </a:r>
            <a:endParaRPr lang="en-US" sz="2400" dirty="0" smtClean="0"/>
          </a:p>
          <a:p>
            <a:pPr marL="342900" indent="-342900">
              <a:buFont typeface="Arial" panose="020B0604020202020204" pitchFamily="34" charset="0"/>
              <a:buChar char="•"/>
            </a:pPr>
            <a:endParaRPr lang="en-US" sz="2400" dirty="0"/>
          </a:p>
        </p:txBody>
      </p:sp>
    </p:spTree>
    <p:extLst>
      <p:ext uri="{BB962C8B-B14F-4D97-AF65-F5344CB8AC3E}">
        <p14:creationId xmlns:p14="http://schemas.microsoft.com/office/powerpoint/2010/main" val="41551035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Next Meetings</a:t>
            </a:r>
            <a:endParaRPr lang="en-US" dirty="0"/>
          </a:p>
        </p:txBody>
      </p:sp>
      <p:sp>
        <p:nvSpPr>
          <p:cNvPr id="3" name="Subtitle 2"/>
          <p:cNvSpPr>
            <a:spLocks noGrp="1"/>
          </p:cNvSpPr>
          <p:nvPr>
            <p:ph type="subTitle" idx="1"/>
          </p:nvPr>
        </p:nvSpPr>
        <p:spPr/>
        <p:txBody>
          <a:bodyPr/>
          <a:lstStyle/>
          <a:p>
            <a:pPr algn="ctr"/>
            <a:endParaRPr lang="en-US" sz="4000" dirty="0" smtClean="0"/>
          </a:p>
          <a:p>
            <a:pPr algn="ctr"/>
            <a:r>
              <a:rPr lang="en-US" sz="4000" dirty="0"/>
              <a:t>November 10, 2015 </a:t>
            </a:r>
            <a:r>
              <a:rPr lang="en-US" sz="4000" dirty="0" smtClean="0"/>
              <a:t>@ 2:00 pm</a:t>
            </a:r>
          </a:p>
          <a:p>
            <a:pPr algn="ctr"/>
            <a:endParaRPr lang="en-US" sz="4000" dirty="0"/>
          </a:p>
          <a:p>
            <a:pPr algn="ctr"/>
            <a:r>
              <a:rPr lang="en-US" sz="4000" dirty="0" smtClean="0"/>
              <a:t>December 8, 2015 </a:t>
            </a:r>
            <a:r>
              <a:rPr lang="en-US" sz="4000" dirty="0" smtClean="0"/>
              <a:t>@ 2:00 pm</a:t>
            </a:r>
            <a:endParaRPr lang="en-US" sz="4000" dirty="0"/>
          </a:p>
        </p:txBody>
      </p:sp>
    </p:spTree>
    <p:extLst>
      <p:ext uri="{BB962C8B-B14F-4D97-AF65-F5344CB8AC3E}">
        <p14:creationId xmlns:p14="http://schemas.microsoft.com/office/powerpoint/2010/main" val="1937674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dirty="0"/>
          </a:p>
          <a:p>
            <a:endParaRPr lang="en-US" dirty="0" smtClean="0"/>
          </a:p>
          <a:p>
            <a:endParaRPr lang="en-US" dirty="0"/>
          </a:p>
          <a:p>
            <a:pPr lvl="0" algn="ctr"/>
            <a:r>
              <a:rPr lang="en-US" sz="4800" dirty="0" smtClean="0"/>
              <a:t>Questions?</a:t>
            </a:r>
            <a:endParaRPr lang="en-US" dirty="0" smtClean="0"/>
          </a:p>
          <a:p>
            <a:endParaRPr lang="en-US" dirty="0"/>
          </a:p>
        </p:txBody>
      </p:sp>
    </p:spTree>
    <p:extLst>
      <p:ext uri="{BB962C8B-B14F-4D97-AF65-F5344CB8AC3E}">
        <p14:creationId xmlns:p14="http://schemas.microsoft.com/office/powerpoint/2010/main" val="397514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Agenda</a:t>
            </a:r>
            <a:endParaRPr lang="en-US" dirty="0"/>
          </a:p>
        </p:txBody>
      </p:sp>
      <p:sp>
        <p:nvSpPr>
          <p:cNvPr id="3" name="Subtitle 2"/>
          <p:cNvSpPr>
            <a:spLocks noGrp="1"/>
          </p:cNvSpPr>
          <p:nvPr>
            <p:ph type="subTitle" idx="1"/>
          </p:nvPr>
        </p:nvSpPr>
        <p:spPr>
          <a:xfrm>
            <a:off x="485415" y="1759352"/>
            <a:ext cx="7761815" cy="4254951"/>
          </a:xfrm>
        </p:spPr>
        <p:txBody>
          <a:bodyPr/>
          <a:lstStyle/>
          <a:p>
            <a:pPr marL="342900" indent="-342900">
              <a:buFont typeface="Arial" pitchFamily="34" charset="0"/>
              <a:buChar char="•"/>
            </a:pPr>
            <a:r>
              <a:rPr lang="en-US" sz="1800" dirty="0" smtClean="0"/>
              <a:t>Housekeeping</a:t>
            </a:r>
          </a:p>
          <a:p>
            <a:pPr marL="342900" indent="-342900">
              <a:buFont typeface="Arial" pitchFamily="34" charset="0"/>
              <a:buChar char="•"/>
            </a:pPr>
            <a:endParaRPr lang="en-US" sz="1800" dirty="0" smtClean="0"/>
          </a:p>
          <a:p>
            <a:pPr marL="342900" indent="-342900">
              <a:buFont typeface="Arial" pitchFamily="34" charset="0"/>
              <a:buChar char="•"/>
            </a:pPr>
            <a:r>
              <a:rPr lang="en-US" sz="1800" dirty="0" smtClean="0"/>
              <a:t>ICD 10 Testing</a:t>
            </a:r>
          </a:p>
          <a:p>
            <a:pPr marL="342900" indent="-342900">
              <a:buFont typeface="Arial" pitchFamily="34" charset="0"/>
              <a:buChar char="•"/>
            </a:pPr>
            <a:endParaRPr lang="en-US" sz="1800" dirty="0" smtClean="0"/>
          </a:p>
          <a:p>
            <a:pPr marL="342900" indent="-342900">
              <a:buFont typeface="Arial" pitchFamily="34" charset="0"/>
              <a:buChar char="•"/>
            </a:pPr>
            <a:r>
              <a:rPr lang="en-US" sz="1800" dirty="0" smtClean="0"/>
              <a:t>DPH Post Partum </a:t>
            </a:r>
            <a:r>
              <a:rPr lang="en-US" sz="1800" dirty="0" smtClean="0"/>
              <a:t>Coding</a:t>
            </a:r>
          </a:p>
          <a:p>
            <a:pPr marL="342900" indent="-342900">
              <a:buFont typeface="Arial" pitchFamily="34" charset="0"/>
              <a:buChar char="•"/>
            </a:pPr>
            <a:endParaRPr lang="en-US" sz="1800" dirty="0" smtClean="0"/>
          </a:p>
          <a:p>
            <a:pPr marL="342900" indent="-342900">
              <a:buFont typeface="Arial" pitchFamily="34" charset="0"/>
              <a:buChar char="•"/>
            </a:pPr>
            <a:r>
              <a:rPr lang="en-US" sz="1800" dirty="0" smtClean="0"/>
              <a:t>Enrollment Trends Update</a:t>
            </a:r>
            <a:endParaRPr lang="en-US" sz="1800" dirty="0" smtClean="0"/>
          </a:p>
          <a:p>
            <a:pPr marL="342900" indent="-342900">
              <a:buFont typeface="Arial" pitchFamily="34" charset="0"/>
              <a:buChar char="•"/>
            </a:pPr>
            <a:endParaRPr lang="en-US" sz="1800" dirty="0"/>
          </a:p>
          <a:p>
            <a:pPr marL="342900" indent="-342900">
              <a:buFont typeface="Arial" pitchFamily="34" charset="0"/>
              <a:buChar char="•"/>
            </a:pPr>
            <a:r>
              <a:rPr lang="en-US" sz="1800" dirty="0" smtClean="0"/>
              <a:t>Risk </a:t>
            </a:r>
            <a:r>
              <a:rPr lang="en-US" sz="1800" dirty="0" smtClean="0"/>
              <a:t>Adjustment Updates</a:t>
            </a:r>
            <a:endParaRPr lang="en-US" sz="1800" dirty="0" smtClean="0"/>
          </a:p>
          <a:p>
            <a:endParaRPr lang="en-US" sz="1800" dirty="0" smtClean="0"/>
          </a:p>
          <a:p>
            <a:pPr marL="342900" lvl="0" indent="-342900">
              <a:buFont typeface="Arial" panose="020B0604020202020204" pitchFamily="34" charset="0"/>
              <a:buChar char="•"/>
            </a:pPr>
            <a:r>
              <a:rPr lang="en-US" sz="1800" dirty="0" smtClean="0"/>
              <a:t>Wrap Up</a:t>
            </a:r>
            <a:endParaRPr lang="en-US" sz="1800" dirty="0"/>
          </a:p>
        </p:txBody>
      </p:sp>
    </p:spTree>
    <p:extLst>
      <p:ext uri="{BB962C8B-B14F-4D97-AF65-F5344CB8AC3E}">
        <p14:creationId xmlns:p14="http://schemas.microsoft.com/office/powerpoint/2010/main" val="2969907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Housekeeping	</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Version 4 Variances/Files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Pharmacy Claims Versioning</a:t>
            </a:r>
          </a:p>
          <a:p>
            <a:endParaRPr lang="en-US" dirty="0" smtClean="0"/>
          </a:p>
          <a:p>
            <a:pPr marL="342900" indent="-342900">
              <a:buFont typeface="Arial" panose="020B0604020202020204" pitchFamily="34" charset="0"/>
              <a:buChar char="•"/>
            </a:pPr>
            <a:r>
              <a:rPr lang="en-US" dirty="0" smtClean="0"/>
              <a:t>Data Profile Reports</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982217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ICD-10 Testing</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smtClean="0"/>
              <a:t>ICD-10 Testing Ready</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October 2015 (2015_10) set up in TEST</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No requirement to test</a:t>
            </a:r>
          </a:p>
          <a:p>
            <a:pPr marL="342900" indent="-342900">
              <a:buFont typeface="Arial" panose="020B0604020202020204" pitchFamily="34" charset="0"/>
              <a:buChar char="•"/>
            </a:pPr>
            <a:endParaRPr lang="en-US" sz="2400" dirty="0" smtClean="0"/>
          </a:p>
          <a:p>
            <a:pPr marL="342900" indent="-342900">
              <a:buFont typeface="Arial" panose="020B0604020202020204" pitchFamily="34" charset="0"/>
              <a:buChar char="•"/>
            </a:pPr>
            <a:r>
              <a:rPr lang="en-US" sz="2400" dirty="0" smtClean="0"/>
              <a:t>Any issues – contact your liaison</a:t>
            </a:r>
            <a:endParaRPr lang="en-US" sz="2400" dirty="0"/>
          </a:p>
        </p:txBody>
      </p:sp>
    </p:spTree>
    <p:extLst>
      <p:ext uri="{BB962C8B-B14F-4D97-AF65-F5344CB8AC3E}">
        <p14:creationId xmlns:p14="http://schemas.microsoft.com/office/powerpoint/2010/main" val="1480644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DPH Post Partum Coding</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DPH Regulation </a:t>
            </a:r>
            <a:r>
              <a:rPr lang="en-US" dirty="0"/>
              <a:t>105 CMR 271.000 </a:t>
            </a:r>
            <a:endParaRPr lang="en-US" dirty="0" smtClean="0"/>
          </a:p>
          <a:p>
            <a:r>
              <a:rPr lang="en-US" dirty="0"/>
              <a:t> </a:t>
            </a:r>
            <a:r>
              <a:rPr lang="en-US" dirty="0" smtClean="0"/>
              <a:t>                – Post Partum Depression Screening/Reporting</a:t>
            </a:r>
          </a:p>
          <a:p>
            <a:endParaRPr lang="en-US" dirty="0" smtClean="0"/>
          </a:p>
          <a:p>
            <a:pPr marL="342900" indent="-342900">
              <a:buFont typeface="Arial" panose="020B0604020202020204" pitchFamily="34" charset="0"/>
              <a:buChar char="•"/>
            </a:pPr>
            <a:r>
              <a:rPr lang="en-US" dirty="0" smtClean="0"/>
              <a:t>HCPCS S3005/Diagnostic Range V24/Modifiers U1/U2</a:t>
            </a:r>
          </a:p>
          <a:p>
            <a:pPr marL="342900" indent="-342900">
              <a:buFont typeface="Arial" panose="020B0604020202020204" pitchFamily="34" charset="0"/>
              <a:buChar char="•"/>
            </a:pPr>
            <a:endParaRPr lang="en-US" dirty="0" smtClean="0"/>
          </a:p>
          <a:p>
            <a:pPr marL="342900" indent="-342900">
              <a:buFont typeface="Arial" panose="020B0604020202020204" pitchFamily="34" charset="0"/>
              <a:buChar char="•"/>
            </a:pPr>
            <a:r>
              <a:rPr lang="en-US" dirty="0" smtClean="0"/>
              <a:t>Service Code may be set to pay at $.01</a:t>
            </a:r>
          </a:p>
          <a:p>
            <a:pPr marL="342900" indent="-342900">
              <a:buFont typeface="Arial" panose="020B0604020202020204" pitchFamily="34" charset="0"/>
              <a:buChar char="•"/>
            </a:pPr>
            <a:endParaRPr lang="en-US" dirty="0"/>
          </a:p>
          <a:p>
            <a:pPr marL="342900" indent="-342900">
              <a:buFont typeface="Arial" panose="020B0604020202020204" pitchFamily="34" charset="0"/>
              <a:buChar char="•"/>
            </a:pPr>
            <a:r>
              <a:rPr lang="en-US" dirty="0" smtClean="0"/>
              <a:t>Further information – contact DPH or your liaison</a:t>
            </a:r>
            <a:endParaRPr lang="en-US" dirty="0"/>
          </a:p>
        </p:txBody>
      </p:sp>
    </p:spTree>
    <p:extLst>
      <p:ext uri="{BB962C8B-B14F-4D97-AF65-F5344CB8AC3E}">
        <p14:creationId xmlns:p14="http://schemas.microsoft.com/office/powerpoint/2010/main" val="1378904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5" name="Picture 3" descr="coverfinal-01.tif"/>
          <p:cNvPicPr>
            <a:picLocks noChangeAspect="1"/>
          </p:cNvPicPr>
          <p:nvPr/>
        </p:nvPicPr>
        <p:blipFill>
          <a:blip r:embed="rId3">
            <a:extLst>
              <a:ext uri="{28A0092B-C50C-407E-A947-70E740481C1C}">
                <a14:useLocalDpi xmlns:a14="http://schemas.microsoft.com/office/drawing/2010/main" val="0"/>
              </a:ext>
            </a:extLst>
          </a:blip>
          <a:srcRect l="4504"/>
          <a:stretch>
            <a:fillRect/>
          </a:stretch>
        </p:blipFill>
        <p:spPr bwMode="auto">
          <a:xfrm>
            <a:off x="-392113" y="-274638"/>
            <a:ext cx="9536113" cy="713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1"/>
          <p:cNvSpPr txBox="1">
            <a:spLocks/>
          </p:cNvSpPr>
          <p:nvPr/>
        </p:nvSpPr>
        <p:spPr>
          <a:xfrm>
            <a:off x="685800" y="1403349"/>
            <a:ext cx="7772400" cy="1038225"/>
          </a:xfrm>
          <a:prstGeom prst="rect">
            <a:avLst/>
          </a:prstGeom>
        </p:spPr>
        <p:txBody>
          <a:bodyPr anchor="ctr">
            <a:normAutofit fontScale="90000"/>
          </a:bodyPr>
          <a:lstStyle>
            <a:lvl1pPr algn="ctr" defTabSz="457200" rtl="0" eaLnBrk="1" fontAlgn="base" hangingPunct="1">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eaLnBrk="1" fontAlgn="base" hangingPunct="1">
              <a:spcBef>
                <a:spcPct val="0"/>
              </a:spcBef>
              <a:spcAft>
                <a:spcPct val="0"/>
              </a:spcAft>
              <a:defRPr sz="3600">
                <a:solidFill>
                  <a:schemeClr val="tx1"/>
                </a:solidFill>
                <a:latin typeface="Calibri" charset="0"/>
                <a:ea typeface="ＭＳ Ｐゴシック" charset="0"/>
                <a:cs typeface="ＭＳ Ｐゴシック" charset="0"/>
              </a:defRPr>
            </a:lvl9pPr>
          </a:lstStyle>
          <a:p>
            <a:pPr algn="r">
              <a:defRPr/>
            </a:pPr>
            <a:r>
              <a:rPr lang="en-US" sz="4000" dirty="0" smtClean="0">
                <a:solidFill>
                  <a:schemeClr val="bg1"/>
                </a:solidFill>
                <a:latin typeface="Arial" panose="020B0604020202020204" pitchFamily="34" charset="0"/>
                <a:cs typeface="Arial" panose="020B0604020202020204" pitchFamily="34" charset="0"/>
              </a:rPr>
              <a:t>Enrollment Trends: </a:t>
            </a:r>
            <a:r>
              <a:rPr lang="en-US" sz="4000" b="0" dirty="0" smtClean="0">
                <a:solidFill>
                  <a:schemeClr val="bg1"/>
                </a:solidFill>
                <a:latin typeface="Arial" panose="020B0604020202020204" pitchFamily="34" charset="0"/>
                <a:cs typeface="Arial" panose="020B0604020202020204" pitchFamily="34" charset="0"/>
              </a:rPr>
              <a:t>October Update</a:t>
            </a:r>
          </a:p>
        </p:txBody>
      </p:sp>
      <p:sp>
        <p:nvSpPr>
          <p:cNvPr id="6" name="Subtitle 2"/>
          <p:cNvSpPr txBox="1">
            <a:spLocks/>
          </p:cNvSpPr>
          <p:nvPr/>
        </p:nvSpPr>
        <p:spPr>
          <a:xfrm>
            <a:off x="2057400" y="2039938"/>
            <a:ext cx="6400800" cy="401637"/>
          </a:xfrm>
          <a:prstGeom prst="rect">
            <a:avLst/>
          </a:prstGeom>
        </p:spPr>
        <p:txBody>
          <a:bodyPr>
            <a:normAutofit lnSpcReduction="10000"/>
          </a:bodyPr>
          <a:lstStyle>
            <a:lvl1pPr algn="ctr" defTabSz="457200" rtl="0" eaLnBrk="1" fontAlgn="base" hangingPunct="1">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lgn="r">
              <a:defRPr/>
            </a:pPr>
            <a:endParaRPr lang="en-US" sz="2200" cap="all" dirty="0">
              <a:solidFill>
                <a:schemeClr val="bg1">
                  <a:lumMod val="65000"/>
                </a:schemeClr>
              </a:solidFill>
              <a:cs typeface="Arial"/>
            </a:endParaRPr>
          </a:p>
        </p:txBody>
      </p:sp>
      <p:sp>
        <p:nvSpPr>
          <p:cNvPr id="7" name="Subtitle 2"/>
          <p:cNvSpPr txBox="1">
            <a:spLocks/>
          </p:cNvSpPr>
          <p:nvPr/>
        </p:nvSpPr>
        <p:spPr>
          <a:xfrm>
            <a:off x="2057400" y="3660775"/>
            <a:ext cx="6400800" cy="401638"/>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October 13, 2015</a:t>
            </a:r>
            <a:endParaRPr lang="en-US" sz="1600" dirty="0">
              <a:solidFill>
                <a:schemeClr val="bg1">
                  <a:lumMod val="65000"/>
                </a:schemeClr>
              </a:solidFill>
              <a:latin typeface="Arial"/>
              <a:cs typeface="Times New Roman"/>
            </a:endParaRPr>
          </a:p>
        </p:txBody>
      </p:sp>
      <p:sp>
        <p:nvSpPr>
          <p:cNvPr id="8" name="Subtitle 2"/>
          <p:cNvSpPr txBox="1">
            <a:spLocks/>
          </p:cNvSpPr>
          <p:nvPr/>
        </p:nvSpPr>
        <p:spPr>
          <a:xfrm>
            <a:off x="2057400" y="3386138"/>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endParaRPr lang="en-US" sz="1600" i="1" dirty="0">
              <a:solidFill>
                <a:schemeClr val="bg1">
                  <a:lumMod val="65000"/>
                </a:schemeClr>
              </a:solidFill>
              <a:latin typeface="Arial"/>
              <a:cs typeface="Times New Roman"/>
            </a:endParaRPr>
          </a:p>
        </p:txBody>
      </p:sp>
      <p:sp>
        <p:nvSpPr>
          <p:cNvPr id="10" name="Subtitle 2"/>
          <p:cNvSpPr txBox="1">
            <a:spLocks/>
          </p:cNvSpPr>
          <p:nvPr/>
        </p:nvSpPr>
        <p:spPr>
          <a:xfrm>
            <a:off x="2057400" y="3302482"/>
            <a:ext cx="6400800" cy="401637"/>
          </a:xfrm>
          <a:prstGeom prst="rect">
            <a:avLst/>
          </a:prstGeom>
        </p:spPr>
        <p:txBody>
          <a:bodyPr>
            <a:norm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algn="r">
              <a:defRPr/>
            </a:pPr>
            <a:r>
              <a:rPr lang="en-US" sz="1600" dirty="0" smtClean="0">
                <a:solidFill>
                  <a:schemeClr val="bg1">
                    <a:lumMod val="65000"/>
                  </a:schemeClr>
                </a:solidFill>
                <a:latin typeface="Arial"/>
                <a:cs typeface="Times New Roman"/>
              </a:rPr>
              <a:t>Ashley Storms  |  </a:t>
            </a:r>
            <a:r>
              <a:rPr lang="en-US" sz="1600" i="1" dirty="0" smtClean="0">
                <a:solidFill>
                  <a:schemeClr val="bg1">
                    <a:lumMod val="65000"/>
                  </a:schemeClr>
                </a:solidFill>
                <a:latin typeface="Arial"/>
                <a:cs typeface="Times New Roman"/>
              </a:rPr>
              <a:t>Senior Health System Policy Analyst</a:t>
            </a:r>
            <a:endParaRPr lang="en-US" sz="1600" i="1" dirty="0">
              <a:solidFill>
                <a:schemeClr val="bg1">
                  <a:lumMod val="65000"/>
                </a:schemeClr>
              </a:solidFill>
              <a:latin typeface="Arial"/>
              <a:cs typeface="Times New Roman"/>
            </a:endParaRPr>
          </a:p>
        </p:txBody>
      </p:sp>
    </p:spTree>
    <p:extLst>
      <p:ext uri="{BB962C8B-B14F-4D97-AF65-F5344CB8AC3E}">
        <p14:creationId xmlns:p14="http://schemas.microsoft.com/office/powerpoint/2010/main" val="207005672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Enrollment Trends: </a:t>
            </a:r>
            <a:r>
              <a:rPr lang="en-US" b="0" dirty="0" smtClean="0"/>
              <a:t>Cycle 2 Timeline</a:t>
            </a:r>
            <a:endParaRPr lang="en-US" b="0" dirty="0"/>
          </a:p>
        </p:txBody>
      </p:sp>
      <p:graphicFrame>
        <p:nvGraphicFramePr>
          <p:cNvPr id="4" name="Table 3"/>
          <p:cNvGraphicFramePr>
            <a:graphicFrameLocks noGrp="1"/>
          </p:cNvGraphicFramePr>
          <p:nvPr>
            <p:extLst>
              <p:ext uri="{D42A27DB-BD31-4B8C-83A1-F6EECF244321}">
                <p14:modId xmlns:p14="http://schemas.microsoft.com/office/powerpoint/2010/main" val="2925866413"/>
              </p:ext>
            </p:extLst>
          </p:nvPr>
        </p:nvGraphicFramePr>
        <p:xfrm>
          <a:off x="460375" y="1894723"/>
          <a:ext cx="7799593" cy="3282919"/>
        </p:xfrm>
        <a:graphic>
          <a:graphicData uri="http://schemas.openxmlformats.org/drawingml/2006/table">
            <a:tbl>
              <a:tblPr firstRow="1" bandRow="1">
                <a:tableStyleId>{5940675A-B579-460E-94D1-54222C63F5DA}</a:tableStyleId>
              </a:tblPr>
              <a:tblGrid>
                <a:gridCol w="1577661"/>
                <a:gridCol w="1577661"/>
                <a:gridCol w="1577661"/>
                <a:gridCol w="1577661"/>
                <a:gridCol w="1488949"/>
              </a:tblGrid>
              <a:tr h="456970">
                <a:tc>
                  <a:txBody>
                    <a:bodyPr/>
                    <a:lstStyle/>
                    <a:p>
                      <a:pPr algn="ctr"/>
                      <a:r>
                        <a:rPr lang="en-US" b="1" dirty="0" smtClean="0"/>
                        <a:t>Sept.</a:t>
                      </a:r>
                      <a:r>
                        <a:rPr lang="en-US" b="1" baseline="0" dirty="0" smtClean="0"/>
                        <a:t> 2015</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smtClean="0"/>
                        <a:t>Oct. 2015</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smtClean="0"/>
                        <a:t>Nov. 2015</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smtClean="0"/>
                        <a:t>Dec. 2015</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b="1" dirty="0" smtClean="0"/>
                        <a:t>Jan.</a:t>
                      </a:r>
                      <a:r>
                        <a:rPr lang="en-US" b="1" baseline="0" dirty="0" smtClean="0"/>
                        <a:t> 2016</a:t>
                      </a:r>
                      <a:endParaRPr lang="en-US" b="1"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84451">
                <a:tc gridSpan="2">
                  <a:txBody>
                    <a:bodyPr/>
                    <a:lstStyle/>
                    <a:p>
                      <a:pPr algn="ctr"/>
                      <a:r>
                        <a:rPr lang="en-US" sz="1400" dirty="0" smtClean="0"/>
                        <a:t>Follow-up</a:t>
                      </a:r>
                      <a:r>
                        <a:rPr lang="en-US" sz="1400" baseline="0" dirty="0" smtClean="0"/>
                        <a:t> on remaining data issues</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US" dirty="0"/>
                    </a:p>
                  </a:txBody>
                  <a:tcPr/>
                </a:tc>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34526">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sz="1400" dirty="0" smtClean="0"/>
                        <a:t>Supplemental enrollment</a:t>
                      </a:r>
                      <a:r>
                        <a:rPr lang="en-US" sz="1400" baseline="0" dirty="0" smtClean="0"/>
                        <a:t> reporting (identified payers)</a:t>
                      </a:r>
                      <a:endParaRPr lang="en-US" sz="1400" dirty="0" smtClean="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algn="ctr"/>
                      <a:endParaRPr lang="en-U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34526">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baseline="0" dirty="0" smtClean="0"/>
                        <a:t>Sept. 2015 file submission</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99598">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400" dirty="0" smtClean="0"/>
                        <a:t>Data</a:t>
                      </a:r>
                      <a:r>
                        <a:rPr lang="en-US" sz="1400" baseline="0" dirty="0" smtClean="0"/>
                        <a:t> a</a:t>
                      </a:r>
                      <a:r>
                        <a:rPr lang="en-US" sz="1400" dirty="0" smtClean="0"/>
                        <a:t>nalysis</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lang="en-US"/>
                    </a:p>
                  </a:txBody>
                  <a:tcPr/>
                </a:tc>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99598">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400" dirty="0" smtClean="0"/>
                        <a:t>Payer</a:t>
                      </a:r>
                      <a:r>
                        <a:rPr lang="en-US" sz="1400" baseline="0" dirty="0" smtClean="0"/>
                        <a:t> data verification</a:t>
                      </a: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2">
                        <a:lumMod val="20000"/>
                        <a:lumOff val="80000"/>
                      </a:schemeClr>
                    </a:solidFill>
                  </a:tcPr>
                </a:tc>
                <a:tc hMerge="1">
                  <a:txBody>
                    <a:bodyPr/>
                    <a:lstStyle/>
                    <a:p>
                      <a:endParaRPr lang="en-US" dirty="0"/>
                    </a:p>
                  </a:txBody>
                  <a:tcPr/>
                </a:tc>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3250">
                <a:tc>
                  <a:txBody>
                    <a:bodyPr/>
                    <a:lstStyle/>
                    <a:p>
                      <a:pPr algn="ctr"/>
                      <a:endParaRPr 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40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400" dirty="0" smtClean="0">
                          <a:solidFill>
                            <a:schemeClr val="bg1"/>
                          </a:solidFill>
                        </a:rPr>
                        <a:t>Reporting</a:t>
                      </a:r>
                      <a:endParaRPr lang="en-US" sz="1400" dirty="0">
                        <a:solidFill>
                          <a:schemeClr val="bg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r>
            </a:tbl>
          </a:graphicData>
        </a:graphic>
      </p:graphicFrame>
    </p:spTree>
    <p:extLst>
      <p:ext uri="{BB962C8B-B14F-4D97-AF65-F5344CB8AC3E}">
        <p14:creationId xmlns:p14="http://schemas.microsoft.com/office/powerpoint/2010/main" val="12769645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dirty="0" smtClean="0"/>
              <a:t>Enrollment Trends: </a:t>
            </a:r>
            <a:r>
              <a:rPr lang="en-US" sz="3200" b="0" dirty="0" smtClean="0"/>
              <a:t>Resources</a:t>
            </a:r>
            <a:endParaRPr lang="en-US" sz="3200" b="0" dirty="0"/>
          </a:p>
        </p:txBody>
      </p:sp>
      <p:sp>
        <p:nvSpPr>
          <p:cNvPr id="3" name="Subtitle 2"/>
          <p:cNvSpPr>
            <a:spLocks noGrp="1"/>
          </p:cNvSpPr>
          <p:nvPr>
            <p:ph type="subTitle" idx="1"/>
          </p:nvPr>
        </p:nvSpPr>
        <p:spPr/>
        <p:txBody>
          <a:bodyPr/>
          <a:lstStyle/>
          <a:p>
            <a:pPr algn="ctr"/>
            <a:endParaRPr lang="en-US" b="1" dirty="0" smtClean="0">
              <a:latin typeface="Garamond" panose="02020404030301010803" pitchFamily="18" charset="0"/>
            </a:endParaRPr>
          </a:p>
          <a:p>
            <a:pPr algn="ctr"/>
            <a:endParaRPr lang="en-US" b="1" dirty="0">
              <a:latin typeface="Garamond" panose="02020404030301010803" pitchFamily="18" charset="0"/>
            </a:endParaRPr>
          </a:p>
          <a:p>
            <a:pPr algn="ctr"/>
            <a:r>
              <a:rPr lang="en-US" b="1" dirty="0" smtClean="0">
                <a:latin typeface="Arial" panose="020B0604020202020204" pitchFamily="34" charset="0"/>
                <a:cs typeface="Arial" panose="020B0604020202020204" pitchFamily="34" charset="0"/>
              </a:rPr>
              <a:t>Questions </a:t>
            </a:r>
            <a:endParaRPr lang="en-US" b="1" dirty="0">
              <a:latin typeface="Arial" panose="020B0604020202020204" pitchFamily="34" charset="0"/>
              <a:cs typeface="Arial" panose="020B0604020202020204" pitchFamily="34" charset="0"/>
            </a:endParaRPr>
          </a:p>
          <a:p>
            <a:pPr algn="ctr"/>
            <a:r>
              <a:rPr lang="en-US" dirty="0">
                <a:latin typeface="Arial" panose="020B0604020202020204" pitchFamily="34" charset="0"/>
                <a:cs typeface="Arial" panose="020B0604020202020204" pitchFamily="34" charset="0"/>
              </a:rPr>
              <a:t>may be directed to your CHIA liaison </a:t>
            </a:r>
          </a:p>
          <a:p>
            <a:pPr algn="ctr"/>
            <a:r>
              <a:rPr lang="en-US" dirty="0">
                <a:latin typeface="Arial" panose="020B0604020202020204" pitchFamily="34" charset="0"/>
                <a:cs typeface="Arial" panose="020B0604020202020204" pitchFamily="34" charset="0"/>
              </a:rPr>
              <a:t>or to Ashley Storms at </a:t>
            </a:r>
            <a:r>
              <a:rPr lang="en-US" dirty="0">
                <a:latin typeface="Arial" panose="020B0604020202020204" pitchFamily="34" charset="0"/>
                <a:cs typeface="Arial" panose="020B0604020202020204" pitchFamily="34" charset="0"/>
                <a:hlinkClick r:id="rId2"/>
              </a:rPr>
              <a:t>ashley.storms@state.ma.us</a:t>
            </a:r>
            <a:endParaRPr lang="en-US" dirty="0">
              <a:latin typeface="Arial" panose="020B0604020202020204" pitchFamily="34" charset="0"/>
              <a:cs typeface="Arial" panose="020B0604020202020204" pitchFamily="34" charset="0"/>
            </a:endParaRPr>
          </a:p>
          <a:p>
            <a:pPr algn="ctr"/>
            <a:r>
              <a:rPr lang="en-US" dirty="0">
                <a:latin typeface="Arial" panose="020B0604020202020204" pitchFamily="34" charset="0"/>
                <a:cs typeface="Arial" panose="020B0604020202020204" pitchFamily="34" charset="0"/>
              </a:rPr>
              <a:t>at any time.</a:t>
            </a:r>
          </a:p>
          <a:p>
            <a:pPr algn="ct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5948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Risk Adjustment</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800" dirty="0" smtClean="0"/>
              <a:t>Small </a:t>
            </a:r>
            <a:r>
              <a:rPr lang="en-US" sz="2800" dirty="0"/>
              <a:t>Group 51-100 </a:t>
            </a:r>
            <a:r>
              <a:rPr lang="en-US" sz="2800" dirty="0" smtClean="0"/>
              <a:t>Designation</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smtClean="0"/>
              <a:t>Member </a:t>
            </a:r>
            <a:r>
              <a:rPr lang="en-US" sz="2800" dirty="0"/>
              <a:t>Month Tracker Sign </a:t>
            </a:r>
            <a:r>
              <a:rPr lang="en-US" sz="2800" dirty="0" smtClean="0"/>
              <a:t>Off</a:t>
            </a:r>
          </a:p>
          <a:p>
            <a:pPr marL="342900" indent="-342900">
              <a:buFont typeface="Arial" panose="020B0604020202020204" pitchFamily="34" charset="0"/>
              <a:buChar char="•"/>
            </a:pPr>
            <a:endParaRPr lang="en-US" sz="2800" dirty="0"/>
          </a:p>
          <a:p>
            <a:pPr marL="342900" indent="-342900">
              <a:buFont typeface="Arial" panose="020B0604020202020204" pitchFamily="34" charset="0"/>
              <a:buChar char="•"/>
            </a:pPr>
            <a:r>
              <a:rPr lang="en-US" sz="2800" dirty="0" smtClean="0"/>
              <a:t>Simulation Data</a:t>
            </a:r>
          </a:p>
          <a:p>
            <a:endParaRPr lang="en-US" sz="2800" dirty="0"/>
          </a:p>
          <a:p>
            <a:pPr marL="342900" indent="-342900">
              <a:buFont typeface="Arial" panose="020B0604020202020204" pitchFamily="34" charset="0"/>
              <a:buChar char="•"/>
            </a:pPr>
            <a:r>
              <a:rPr lang="en-US" sz="2800" dirty="0" smtClean="0"/>
              <a:t>Supplemental </a:t>
            </a:r>
            <a:r>
              <a:rPr lang="en-US" sz="2800" dirty="0"/>
              <a:t>Diagnosis</a:t>
            </a:r>
          </a:p>
          <a:p>
            <a:endParaRPr lang="en-US" dirty="0"/>
          </a:p>
        </p:txBody>
      </p:sp>
    </p:spTree>
    <p:extLst>
      <p:ext uri="{BB962C8B-B14F-4D97-AF65-F5344CB8AC3E}">
        <p14:creationId xmlns:p14="http://schemas.microsoft.com/office/powerpoint/2010/main" val="3169302133"/>
      </p:ext>
    </p:extLst>
  </p:cSld>
  <p:clrMapOvr>
    <a:masterClrMapping/>
  </p:clrMapOvr>
</p:sld>
</file>

<file path=ppt/theme/theme1.xml><?xml version="1.0" encoding="utf-8"?>
<a:theme xmlns:a="http://schemas.openxmlformats.org/drawingml/2006/main" name="FINALPowerPoint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FINALPowerPointTEMPLATE</Template>
  <TotalTime>6434</TotalTime>
  <Words>397</Words>
  <Application>Microsoft Office PowerPoint</Application>
  <PresentationFormat>On-screen Show (4:3)</PresentationFormat>
  <Paragraphs>169</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FINALPowerPointTEMPLATE</vt:lpstr>
      <vt:lpstr>PowerPoint Presentation</vt:lpstr>
      <vt:lpstr>Agenda</vt:lpstr>
      <vt:lpstr>Housekeeping </vt:lpstr>
      <vt:lpstr>ICD-10 Testing</vt:lpstr>
      <vt:lpstr>DPH Post Partum Coding</vt:lpstr>
      <vt:lpstr>PowerPoint Presentation</vt:lpstr>
      <vt:lpstr>Enrollment Trends: Cycle 2 Timeline</vt:lpstr>
      <vt:lpstr>Enrollment Trends: Resources</vt:lpstr>
      <vt:lpstr>Risk Adjustment</vt:lpstr>
      <vt:lpstr>Member Month Tracker Report</vt:lpstr>
      <vt:lpstr>Simulation Data</vt:lpstr>
      <vt:lpstr>RA Supplemental Diagnoses (SD)</vt:lpstr>
      <vt:lpstr>Next Meetings</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KATHY HINES</dc:creator>
  <cp:lastModifiedBy>sysadmin</cp:lastModifiedBy>
  <cp:revision>457</cp:revision>
  <cp:lastPrinted>2015-08-11T17:59:05Z</cp:lastPrinted>
  <dcterms:created xsi:type="dcterms:W3CDTF">2014-02-09T20:57:02Z</dcterms:created>
  <dcterms:modified xsi:type="dcterms:W3CDTF">2015-10-13T17:03:19Z</dcterms:modified>
</cp:coreProperties>
</file>