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14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362" r:id="rId13"/>
    <p:sldId id="389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11/10/2015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11/10/2015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240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shley.storms@state.ma.us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November 10,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Enrollment Trends: </a:t>
            </a:r>
            <a:r>
              <a:rPr lang="en-US" sz="2800" b="0" dirty="0"/>
              <a:t>Payer Data Verification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Payers should review all data trends for general reasonableness; give closer review to most recent quarters (not previously verified) and newly included fields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Trends staff available to answer questions and troubleshoot issues during bi-weekly calls or via email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Please return data checklist to liaison by </a:t>
            </a:r>
            <a:r>
              <a:rPr lang="en-US" b="1" dirty="0" smtClean="0"/>
              <a:t>December 21, 2015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7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Resources</a:t>
            </a:r>
            <a:endParaRPr lang="en-US" sz="28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b="1" dirty="0" smtClean="0">
              <a:latin typeface="Garamond" panose="02020404030301010803" pitchFamily="18" charset="0"/>
            </a:endParaRPr>
          </a:p>
          <a:p>
            <a:pPr algn="ctr"/>
            <a:endParaRPr lang="en-US" dirty="0">
              <a:latin typeface="Garamond" panose="02020404030301010803" pitchFamily="18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or feedback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may be directed to your CHIA liaison 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 to Ashley Storms 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ashley.storms@state.ma.us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any time.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6320" y="4560125"/>
            <a:ext cx="3610097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ext month: CHIA’s Key Indicators Project; bringing MA APCD Medical Claims data “online” for analytic use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0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8, 2015 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12,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Housekeeping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Enrollment Trends Update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800" dirty="0"/>
          </a:p>
          <a:p>
            <a:endParaRPr lang="en-US" sz="18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Wrap Up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Pharmacy Claims Versioning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Profile Reports</a:t>
            </a:r>
          </a:p>
          <a:p>
            <a:r>
              <a:rPr lang="en-US" dirty="0"/>
              <a:t>             </a:t>
            </a:r>
            <a:r>
              <a:rPr lang="en-US" sz="1800" dirty="0"/>
              <a:t>http://www.chiamass.gov/individual-apcd-data-profile-reports/</a:t>
            </a: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ICD-10 Transition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Division of Insurance (DOI)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Trends: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Verification Update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November 10,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57400" y="3302482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Senior Health System Policy Analyst</a:t>
            </a: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38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Overview</a:t>
            </a:r>
            <a:endParaRPr lang="en-US" sz="28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Semi-annual reporting series capturing Massachusetts residents with primary, medical coverage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Sourced from MA APCD Member Eligibility (ME) 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Reporting quarterly enrollment in private and public insurance through September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Next release date: January 2016</a:t>
            </a:r>
          </a:p>
        </p:txBody>
      </p:sp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1190263" y="3845772"/>
            <a:ext cx="6427787" cy="2168525"/>
            <a:chOff x="805" y="2423"/>
            <a:chExt cx="4049" cy="1366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805" y="2423"/>
              <a:ext cx="4049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" y="2423"/>
              <a:ext cx="4415" cy="1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81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Timeline</a:t>
            </a:r>
            <a:endParaRPr lang="en-US" sz="28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56277"/>
              </p:ext>
            </p:extLst>
          </p:nvPr>
        </p:nvGraphicFramePr>
        <p:xfrm>
          <a:off x="460375" y="1894723"/>
          <a:ext cx="7799593" cy="328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7661"/>
                <a:gridCol w="1577661"/>
                <a:gridCol w="1577661"/>
                <a:gridCol w="1577661"/>
                <a:gridCol w="1488949"/>
              </a:tblGrid>
              <a:tr h="45697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Sept.</a:t>
                      </a:r>
                      <a:r>
                        <a:rPr lang="en-US" b="1" baseline="0" dirty="0" smtClean="0"/>
                        <a:t>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Oct.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Nov.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Dec. 2015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Jan.</a:t>
                      </a:r>
                      <a:r>
                        <a:rPr lang="en-US" b="1" baseline="0" dirty="0" smtClean="0"/>
                        <a:t> 2016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4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Follow-up</a:t>
                      </a:r>
                      <a:r>
                        <a:rPr lang="en-US" sz="1400" baseline="0" dirty="0" smtClean="0"/>
                        <a:t> on remaining data issues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4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Supplemental enrollment</a:t>
                      </a:r>
                      <a:r>
                        <a:rPr lang="en-US" sz="1400" baseline="0" dirty="0" smtClean="0"/>
                        <a:t> reporting (identified payers)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4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Sept. 2015 file submission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59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nalysis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59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Payer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data verification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25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3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Data Analysis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45673"/>
            <a:ext cx="7761815" cy="42686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By Employer and Product Characteristics: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Funding type (fully- vs. self-insured)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Product type (e.g. HMO, PPO, Medicare Advantage)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Market sector (group size)</a:t>
            </a:r>
          </a:p>
          <a:p>
            <a:pPr lvl="1" algn="l"/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By Member Demographics: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Gender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Age group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County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146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Payer Data Verification</a:t>
            </a:r>
            <a:endParaRPr lang="en-US" sz="28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late November, each payer will receive a data verification Excel workbook containing: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Instructions and data verification checklist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“Flat file” with aggregated data extracted from payer’s own MA APCD submission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Pre-generated pivot tables set to report specifications and broken out by the fields to be verified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Trends data specifications and report programming code used to extract payer-submitted MA APCD data for analysis</a:t>
            </a:r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3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Enrollment Trends: </a:t>
            </a:r>
            <a:r>
              <a:rPr lang="en-US" sz="2800" b="0" dirty="0" smtClean="0"/>
              <a:t>Workbook Preview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508033163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6526</TotalTime>
  <Words>393</Words>
  <Application>Microsoft Office PowerPoint</Application>
  <PresentationFormat>On-screen Show (4:3)</PresentationFormat>
  <Paragraphs>93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FINALPowerPointTEMPLATE</vt:lpstr>
      <vt:lpstr>PowerPoint Presentation</vt:lpstr>
      <vt:lpstr>Agenda</vt:lpstr>
      <vt:lpstr>Housekeeping </vt:lpstr>
      <vt:lpstr>PowerPoint Presentation</vt:lpstr>
      <vt:lpstr>Enrollment Trends: Overview</vt:lpstr>
      <vt:lpstr>Enrollment Trends: Timeline</vt:lpstr>
      <vt:lpstr>Enrollment Trends: Data Analysis</vt:lpstr>
      <vt:lpstr>Enrollment Trends: Payer Data Verification</vt:lpstr>
      <vt:lpstr>Enrollment Trends: Workbook Preview</vt:lpstr>
      <vt:lpstr>Enrollment Trends: Payer Data Verification</vt:lpstr>
      <vt:lpstr>Enrollment Trends: Resources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468</cp:revision>
  <cp:lastPrinted>2015-08-11T17:59:05Z</cp:lastPrinted>
  <dcterms:created xsi:type="dcterms:W3CDTF">2014-02-09T20:57:02Z</dcterms:created>
  <dcterms:modified xsi:type="dcterms:W3CDTF">2015-11-10T14:50:07Z</dcterms:modified>
</cp:coreProperties>
</file>