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4" r:id="rId3"/>
    <p:sldId id="425" r:id="rId4"/>
    <p:sldId id="416" r:id="rId5"/>
    <p:sldId id="452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362" r:id="rId14"/>
    <p:sldId id="451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3398" autoAdjust="0"/>
  </p:normalViewPr>
  <p:slideViewPr>
    <p:cSldViewPr snapToGrid="0" snapToObjects="1" showGuides="1">
      <p:cViewPr>
        <p:scale>
          <a:sx n="82" d="100"/>
          <a:sy n="82" d="100"/>
        </p:scale>
        <p:origin x="-300" y="-48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8/9/2016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8/9/2016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6932" indent="-291127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511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315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119" indent="-232902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1924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772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3532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59338" indent="-232902" defTabSz="4658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5436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6E4C57-BB34-40B1-ABF3-38E5E9D4DF0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3E2DE9-C7DA-41BD-8F43-0A3CDE5E36E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76663F-FB6D-421D-8AEA-FF80689517E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58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8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45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75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75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449" indent="-28956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100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987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4873" indent="-2313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0760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6647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2534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8421" indent="-2313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928C1F-41D5-413A-BBFD-33FAA006226D}" type="slidenum">
              <a:rPr lang="en-US" altLang="en-US" smtClean="0"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BF4D6B-DE31-41DD-8C96-248F202D464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5EE168-E5FD-4BBE-8F84-64BEE925BA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F88A0F-A93E-44EB-BC4B-37C4AA1462C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8A7330-0D8D-465D-A05A-6FDCDC39CEB8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 algn="l">
              <a:defRPr/>
            </a:pPr>
            <a:r>
              <a:rPr lang="en-US"/>
              <a:t>Title  |  Name, Position Title  |  Date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 algn="l">
              <a:defRPr/>
            </a:pPr>
            <a:r>
              <a:rPr lang="en-US"/>
              <a:t>Title  |  Name, Position Title  |  Date     </a:t>
            </a:r>
          </a:p>
          <a:p>
            <a:pPr>
              <a:defRPr/>
            </a:pPr>
            <a:endParaRPr lang="en-US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Titl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70991"/>
            <a:ext cx="7772400" cy="101798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04178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slide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5415" y="1895499"/>
            <a:ext cx="7761815" cy="4118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0">
                <a:solidFill>
                  <a:srgbClr val="00417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3088" y="1692669"/>
            <a:ext cx="7654925" cy="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97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>
              <a:defRPr/>
            </a:pPr>
            <a:r>
              <a:rPr lang="en-US"/>
              <a:t>Title  |  Name, Position Title  |  Date     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storms@state.ma.u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enrollment-in-health-insuran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92113" y="-2746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403349"/>
            <a:ext cx="7772400" cy="103822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Massachusetts All-Payer Claims Database:</a:t>
            </a:r>
            <a:br>
              <a:rPr lang="en-US" sz="4000" dirty="0" smtClean="0">
                <a:solidFill>
                  <a:schemeClr val="bg1"/>
                </a:solidFill>
                <a:latin typeface="+mn-lt"/>
              </a:rPr>
            </a:br>
            <a:r>
              <a:rPr lang="en-US" sz="4000" dirty="0" smtClean="0">
                <a:solidFill>
                  <a:schemeClr val="bg1"/>
                </a:solidFill>
                <a:latin typeface="+mn-lt"/>
              </a:rPr>
              <a:t>Technical Assistance Group (TAG)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7400" y="3660775"/>
            <a:ext cx="6400800" cy="4016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 August 9, 2016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Enrollment Trends Update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039100" cy="3733800"/>
          </a:xfrm>
        </p:spPr>
        <p:txBody>
          <a:bodyPr/>
          <a:lstStyle/>
          <a:p>
            <a:pPr marL="0" indent="0" algn="l" defTabSz="914400">
              <a:defRPr/>
            </a:pP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 you have thoughts about the future direction of Enrollment Trends? We want to hear them!</a:t>
            </a:r>
          </a:p>
          <a:p>
            <a:pPr marL="0" indent="0" algn="l" defTabSz="914400">
              <a:defRPr/>
            </a:pPr>
            <a:endParaRPr lang="en-US" dirty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>
              <a:tabLst>
                <a:tab pos="6799263" algn="l"/>
              </a:tabLst>
              <a:defRPr/>
            </a:pP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Payer feedback on data collection, data verification, and reporting is always welcome.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9856D9-C498-483D-8614-6814CE3D156F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Medical Expenditure Trends Update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DBD5C79-7688-4E41-9512-3C80FFF6909A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81000" y="14478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CHIA’s first Medical Expenditure Trends report (late summer) will profile a limited number of data points.</a:t>
            </a: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Data will be sourced either from MA APCD or payer-submitted Financial Control Totals (on a payer-by-payer basis).</a:t>
            </a: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Helvetica" pitchFamily="34" charset="0"/>
                <a:cs typeface="Helvetica" pitchFamily="34" charset="0"/>
              </a:rPr>
              <a:t>Thank you for helping us move towards claims-based reporting from the MA APCD. Payer support is very much appreciated!</a:t>
            </a: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 algn="l" eaLnBrk="1" hangingPunct="1">
              <a:lnSpc>
                <a:spcPts val="3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algn="l" eaLnBrk="1" hangingPunct="1">
              <a:lnSpc>
                <a:spcPts val="3000"/>
              </a:lnSpc>
              <a:spcBef>
                <a:spcPct val="0"/>
              </a:spcBef>
              <a:defRPr/>
            </a:pPr>
            <a:endParaRPr lang="en-US" altLang="en-US" dirty="0" smtClean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  <a:p>
            <a:pPr algn="l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endParaRPr lang="en-US" altLang="en-US" dirty="0" smtClean="0">
              <a:solidFill>
                <a:schemeClr val="tx2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j-lt"/>
              </a:rPr>
              <a:t>Contact Information</a:t>
            </a: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449263" y="1524000"/>
            <a:ext cx="8039100" cy="4419600"/>
          </a:xfrm>
        </p:spPr>
        <p:txBody>
          <a:bodyPr/>
          <a:lstStyle/>
          <a:p>
            <a:pPr marL="0" indent="0" algn="l" defTabSz="914400" eaLnBrk="1" hangingPunct="1">
              <a:spcBef>
                <a:spcPct val="0"/>
              </a:spcBef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 questions about Annual </a:t>
            </a:r>
            <a:r>
              <a:rPr lang="en-US" altLang="en-US" sz="1800" b="1" dirty="0" smtClean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Premiums, Enrollment Trends or Medical Expenditure Trends:</a:t>
            </a:r>
            <a:endParaRPr lang="en-US" altLang="en-US" sz="1800" b="1" dirty="0">
              <a:solidFill>
                <a:schemeClr val="tx2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Contact</a:t>
            </a:r>
            <a:r>
              <a:rPr lang="en-US" altLang="en-US" sz="1800" i="1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your </a:t>
            </a:r>
            <a:r>
              <a:rPr lang="en-US" altLang="en-US" sz="1800" u="sng" dirty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CHIA </a:t>
            </a:r>
            <a:r>
              <a:rPr lang="en-US" altLang="en-US" sz="1800" u="sng" dirty="0" smtClean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liaison</a:t>
            </a:r>
            <a:r>
              <a:rPr lang="en-US" altLang="en-US" sz="1800" dirty="0" smtClean="0">
                <a:solidFill>
                  <a:schemeClr val="tx2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Ashley Storms at </a:t>
            </a:r>
            <a:r>
              <a:rPr lang="en-US" altLang="en-US" sz="1800" dirty="0" smtClean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/>
              </a:rPr>
              <a:t>ashley.storms@state.ma.us</a:t>
            </a:r>
            <a:endParaRPr lang="en-US" altLang="en-US" sz="18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endParaRPr lang="en-US" altLang="en-US" sz="1800" b="1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endParaRPr lang="en-US" altLang="en-US" sz="1800" b="1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endParaRPr lang="en-US" altLang="en-US" sz="18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indent="0" algn="l" defTabSz="914400" eaLnBrk="1" hangingPunct="1">
              <a:spcBef>
                <a:spcPct val="0"/>
              </a:spcBef>
              <a:defRPr/>
            </a:pPr>
            <a:endParaRPr lang="en-US" altLang="en-US" sz="1800" b="1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4F5BF0E-35C9-4F57-B774-42A2030667D6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September 13, 2016 </a:t>
            </a:r>
            <a:r>
              <a:rPr lang="en-US" sz="4000" dirty="0"/>
              <a:t>@ 2:00 pm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October 11, 2016 @ 2:00 pm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3767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0" algn="ctr"/>
            <a:r>
              <a:rPr lang="en-US" sz="4800" dirty="0" smtClean="0"/>
              <a:t>Questions?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15" y="1759352"/>
            <a:ext cx="7761815" cy="425495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APCD Compliance Updates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Annual Premiums Data Request, Enrollment Trends and Medical Expenditure Trends Updates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Intake Version </a:t>
            </a:r>
            <a:r>
              <a:rPr lang="en-US" dirty="0" smtClean="0"/>
              <a:t>5.0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42174"/>
              </p:ext>
            </p:extLst>
          </p:nvPr>
        </p:nvGraphicFramePr>
        <p:xfrm>
          <a:off x="485415" y="1895492"/>
          <a:ext cx="7747360" cy="3475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0449"/>
                <a:gridCol w="2576911"/>
              </a:tblGrid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 APCD Intake Process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2135" algn="r"/>
                        </a:tabLst>
                      </a:pPr>
                      <a:r>
                        <a:rPr lang="en-US" sz="1100">
                          <a:effectLst/>
                        </a:rPr>
                        <a:t>Timeline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Partners Propose Version 5 Updates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November 2015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Proposals Shared/Discussed with Carriers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December 2015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Draft Submission Guides published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January 2016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Guides Reviewed at Technical Advisory Group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January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Carrier Comment Period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January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Administrative Bulletin and Guides Adopted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February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Development/Testing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March/June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Carrier Testing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July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475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 APCD Intake Version 5 Production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August 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APCD Version 5.0 Intake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APCD V5 carrier testing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Production data begins in August for July data – due 8/31/16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Any resubmissions from Oct 2013 forward will need to be in V5 format beginning in August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V5 Variance workbooks should be returned to your liaison for review/loading prior to production data submission.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17938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403350"/>
            <a:ext cx="8382000" cy="1038225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CHIA Reporting Updates:</a:t>
            </a:r>
            <a:endParaRPr lang="en-US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b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Annual Premiums Data Request, Enrollment Trends, and Medical Expenditure Trends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57400" y="2039938"/>
            <a:ext cx="6400800" cy="401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2200" cap="all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14550" y="4227513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Times New Roman"/>
              </a:rPr>
              <a:t>August 9, 2016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j-lt"/>
              <a:cs typeface="Times New Roman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057400" y="3386138"/>
            <a:ext cx="6400800" cy="401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i="1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114550" y="3041650"/>
            <a:ext cx="6400800" cy="1682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solidFill>
                <a:schemeClr val="bg1">
                  <a:lumMod val="65000"/>
                </a:schemeClr>
              </a:solidFill>
              <a:cs typeface="Times New Roman"/>
            </a:endParaRPr>
          </a:p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Ashley Storms  | 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  <a:cs typeface="Times New Roman"/>
              </a:rPr>
              <a:t>Associate Analytic Reporting Manager</a:t>
            </a:r>
            <a:endParaRPr lang="en-US" sz="1600" dirty="0" smtClean="0">
              <a:solidFill>
                <a:schemeClr val="bg1">
                  <a:lumMod val="65000"/>
                </a:schemeClr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75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2016 Annual Premiums Data Request Update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49263" y="1646238"/>
            <a:ext cx="8039100" cy="39163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Thank you for submitting to the 2016 Annual Premiums Data Request.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solidFill>
                <a:schemeClr val="tx2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Payer data is currently being incorporated into CHIA’s upcoming </a:t>
            </a:r>
            <a:r>
              <a:rPr lang="en-US" altLang="en-US" sz="2200" i="1" dirty="0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2016 Annual Report on the Performance of the Massachusetts Health Care System.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en-US" altLang="en-US" sz="2200" i="1" dirty="0">
              <a:solidFill>
                <a:schemeClr val="tx2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>
                <a:solidFill>
                  <a:schemeClr val="tx2"/>
                </a:solidFill>
                <a:latin typeface="Helvetica" pitchFamily="34" charset="0"/>
                <a:ea typeface="ＭＳ Ｐゴシック" pitchFamily="34" charset="-128"/>
                <a:cs typeface="Helvetica" pitchFamily="34" charset="0"/>
              </a:rPr>
              <a:t>Work on the 2017 Request will begin this fall; more information will be forthcoming.</a:t>
            </a:r>
            <a:endParaRPr lang="en-US" altLang="en-US" sz="2200" dirty="0">
              <a:solidFill>
                <a:schemeClr val="tx2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  <a:p>
            <a:pPr marL="0" indent="0" algn="l">
              <a:defRPr/>
            </a:pPr>
            <a:endParaRPr lang="en-US" altLang="en-US" sz="2200" dirty="0" smtClean="0">
              <a:solidFill>
                <a:schemeClr val="tx2"/>
              </a:solidFill>
              <a:latin typeface="Helvetica" pitchFamily="34" charset="0"/>
              <a:ea typeface="ＭＳ Ｐゴシック" pitchFamily="34" charset="-128"/>
              <a:cs typeface="Helvetica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D28108E-A562-46CE-8D72-E32577740159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Enrollment Trends Update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039100" cy="990600"/>
          </a:xfrm>
        </p:spPr>
        <p:txBody>
          <a:bodyPr>
            <a:normAutofit lnSpcReduction="10000"/>
          </a:bodyPr>
          <a:lstStyle/>
          <a:p>
            <a:pPr marL="0" indent="0" algn="l" defTabSz="914400">
              <a:defRPr/>
            </a:pP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latest </a:t>
            </a:r>
            <a:r>
              <a:rPr lang="en-US" i="1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Enrollment Trends</a:t>
            </a:r>
            <a:r>
              <a:rPr lang="en-US" dirty="0" smtClean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Report, Databook, Technical Appendix, Programming Code, and Health Plan Member Atlas were released last 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month: </a:t>
            </a:r>
            <a:r>
              <a:rPr lang="en-US" dirty="0">
                <a:solidFill>
                  <a:srgbClr val="1F497D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/>
              </a:rPr>
              <a:t>http://www.chiamass.gov/enrollment-in-health-insurance/</a:t>
            </a:r>
            <a:endParaRPr lang="en-US" dirty="0" smtClean="0">
              <a:solidFill>
                <a:srgbClr val="1F497D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6B1AD9-23BF-47A2-BD56-72DFF0D0BF6E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48425" cy="3627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Enrollment Trends Update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13E6B2-D3F4-469F-8C31-0DB4EE871EDB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7" t="18095" r="14642" b="14922"/>
          <a:stretch>
            <a:fillRect/>
          </a:stretch>
        </p:blipFill>
        <p:spPr bwMode="auto">
          <a:xfrm>
            <a:off x="685800" y="1219200"/>
            <a:ext cx="6542088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6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457200"/>
            <a:ext cx="8039100" cy="64135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Enrollment Trends Update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E69946-E791-4FF9-8667-7C3E94E9011F}" type="slidenum">
              <a:rPr lang="en-US" altLang="en-US" sz="1000" smtClean="0">
                <a:solidFill>
                  <a:srgbClr val="FFFFFF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19260" r="14896" b="29816"/>
          <a:stretch>
            <a:fillRect/>
          </a:stretch>
        </p:blipFill>
        <p:spPr bwMode="auto">
          <a:xfrm>
            <a:off x="609600" y="1338263"/>
            <a:ext cx="75041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8894</TotalTime>
  <Words>426</Words>
  <Application>Microsoft Office PowerPoint</Application>
  <PresentationFormat>On-screen Show (4:3)</PresentationFormat>
  <Paragraphs>108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FINALPowerPointTEMPLATE</vt:lpstr>
      <vt:lpstr>PowerPoint Presentation</vt:lpstr>
      <vt:lpstr>Agenda</vt:lpstr>
      <vt:lpstr>Intake Version 5.0</vt:lpstr>
      <vt:lpstr>APCD Version 5.0 Intake </vt:lpstr>
      <vt:lpstr>PowerPoint Presentation</vt:lpstr>
      <vt:lpstr>2016 Annual Premiums Data Request Update</vt:lpstr>
      <vt:lpstr>Enrollment Trends Update</vt:lpstr>
      <vt:lpstr>Enrollment Trends Update</vt:lpstr>
      <vt:lpstr>Enrollment Trends Update</vt:lpstr>
      <vt:lpstr>Enrollment Trends Update</vt:lpstr>
      <vt:lpstr>Medical Expenditure Trends Update</vt:lpstr>
      <vt:lpstr>Contact Information</vt:lpstr>
      <vt:lpstr>Next Meetings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Vogel, Rick</cp:lastModifiedBy>
  <cp:revision>577</cp:revision>
  <cp:lastPrinted>2016-07-12T17:07:46Z</cp:lastPrinted>
  <dcterms:created xsi:type="dcterms:W3CDTF">2014-02-09T20:57:02Z</dcterms:created>
  <dcterms:modified xsi:type="dcterms:W3CDTF">2016-08-09T18:54:23Z</dcterms:modified>
</cp:coreProperties>
</file>