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14" r:id="rId3"/>
    <p:sldId id="425" r:id="rId4"/>
    <p:sldId id="416" r:id="rId5"/>
    <p:sldId id="457" r:id="rId6"/>
    <p:sldId id="452" r:id="rId7"/>
    <p:sldId id="453" r:id="rId8"/>
    <p:sldId id="454" r:id="rId9"/>
    <p:sldId id="455" r:id="rId10"/>
    <p:sldId id="456" r:id="rId11"/>
    <p:sldId id="362" r:id="rId12"/>
    <p:sldId id="451" r:id="rId13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2460" y="-150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9/13/2016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9/13/2016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E365A8-75DD-4934-810A-64601EBA20A8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7A676C-FD2D-4EB0-94BD-A0D1EEF9BA8A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D17093-E7AB-4FE7-81DD-A0125544A543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E45088-56DA-4B3E-8F22-BA82A21D4B84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603468-8EED-4B71-B77B-C44F078C5388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shley.storms@state.ma.u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September 13, 2016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Contact Information</a:t>
            </a:r>
          </a:p>
        </p:txBody>
      </p:sp>
      <p:sp>
        <p:nvSpPr>
          <p:cNvPr id="24579" name="Content Placeholder 1"/>
          <p:cNvSpPr>
            <a:spLocks noGrp="1"/>
          </p:cNvSpPr>
          <p:nvPr>
            <p:ph idx="1"/>
          </p:nvPr>
        </p:nvSpPr>
        <p:spPr>
          <a:xfrm>
            <a:off x="449263" y="1524000"/>
            <a:ext cx="8039100" cy="4419600"/>
          </a:xfrm>
        </p:spPr>
        <p:txBody>
          <a:bodyPr/>
          <a:lstStyle/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</a:t>
            </a:r>
            <a:r>
              <a:rPr lang="en-US" altLang="en-US" sz="1800" b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questions about </a:t>
            </a:r>
            <a:r>
              <a:rPr lang="en-US" altLang="en-US" sz="1800" b="1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Annual Premiums, Enrollment Trends, </a:t>
            </a: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or Medical Expenditure Trends:</a:t>
            </a: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schemeClr val="tx2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Contact</a:t>
            </a:r>
            <a:r>
              <a:rPr lang="en-US" altLang="en-US" sz="1800" i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your </a:t>
            </a:r>
            <a:r>
              <a:rPr lang="en-US" altLang="en-US" sz="1800" u="sng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 </a:t>
            </a:r>
            <a:r>
              <a:rPr lang="en-US" altLang="en-US" sz="1800" u="sng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liaison</a:t>
            </a:r>
            <a:r>
              <a:rPr lang="en-US" altLang="en-US" sz="1800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and Ashley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Storms at </a:t>
            </a:r>
            <a:r>
              <a:rPr lang="en-US" altLang="en-US" sz="1800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/>
              </a:rPr>
              <a:t>ashley.storms@state.ma.us</a:t>
            </a: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DC71863-1B08-4233-9F43-7FCB4AE7EA18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89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October 11, 2016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November 8, 2016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Compliance 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Premiums Data Request, Enrollment Trends and Medical Expenditure Trends 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Intake Version </a:t>
            </a:r>
            <a:r>
              <a:rPr lang="en-US" dirty="0" smtClean="0"/>
              <a:t>5.0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170897"/>
              </p:ext>
            </p:extLst>
          </p:nvPr>
        </p:nvGraphicFramePr>
        <p:xfrm>
          <a:off x="485415" y="1895492"/>
          <a:ext cx="7747360" cy="3475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0449"/>
                <a:gridCol w="2576911"/>
              </a:tblGrid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Process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100" dirty="0">
                          <a:effectLst/>
                        </a:rPr>
                        <a:t>Timeline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Data Partners Propose Version 5 Updates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November 2015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Proposals Shared/Discussed with Carriers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December 2015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Draft Submission Guides published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January 2016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Guides Reviewed at Technical Advisory Group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Comment Period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Administrative Bulletin and Guides Adopted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February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Development/Testing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March/June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Testing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July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Version 5 Production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August </a:t>
                      </a:r>
                      <a:r>
                        <a:rPr lang="en-US" sz="1100" dirty="0" smtClean="0">
                          <a:effectLst/>
                        </a:rPr>
                        <a:t>2016 - forward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94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Version 5.0 Intake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July production data – was due 8/31/16.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Any resubmissions from Oct 2013 forward need to be in V5 format.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Any remaining V5 Variance workbooks should be returned to your liaison for review/loading prior to production data submission.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Version 5.0 Intake</a:t>
            </a:r>
            <a:r>
              <a:rPr lang="en-US" dirty="0"/>
              <a:t> </a:t>
            </a:r>
            <a:r>
              <a:rPr lang="en-US" dirty="0" smtClean="0"/>
              <a:t>Edits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PV011 – Professional Suffix ‘</a:t>
            </a:r>
            <a:r>
              <a:rPr lang="en-US" dirty="0" err="1" smtClean="0"/>
              <a:t>Psy</a:t>
            </a:r>
            <a:r>
              <a:rPr lang="en-US" dirty="0" smtClean="0"/>
              <a:t> D’ (</a:t>
            </a:r>
            <a:r>
              <a:rPr lang="en-US" dirty="0"/>
              <a:t>Doctorate of </a:t>
            </a:r>
            <a:r>
              <a:rPr lang="en-US" dirty="0" smtClean="0"/>
              <a:t>Psychology)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MC154-MC178: POA Exempt Codes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721281"/>
              </p:ext>
            </p:extLst>
          </p:nvPr>
        </p:nvGraphicFramePr>
        <p:xfrm>
          <a:off x="2005013" y="3647201"/>
          <a:ext cx="5067300" cy="18002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4300"/>
                <a:gridCol w="3683000"/>
              </a:tblGrid>
              <a:tr h="3333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Condition Present on Admission Flag Code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Condition Present on Admission Description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Yes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Unknown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0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W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Clinically undetermined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3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Not applicable (only valid for CMS.gov official published list of not applicable ICD codes for POA flag.)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3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Blank field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Not applicable (only valid for CMS.gov official published list of not applicable ICD codes for POA flag.)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4175" y="-212725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CHIA Reporting Updates:</a:t>
            </a:r>
            <a:endParaRPr lang="en-US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b="0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Annual Premiums Data Request, Enrollment Trends, and Medical Expenditure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114550" y="3041650"/>
            <a:ext cx="6400800" cy="1301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dirty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cs typeface="Times New Roman"/>
              </a:rPr>
              <a:t>Amy Wyeth | </a:t>
            </a: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cs typeface="Times New Roman"/>
              </a:rPr>
              <a:t>Senior Health System Policy Analyst</a:t>
            </a:r>
          </a:p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cs typeface="Times New Roman"/>
              </a:rPr>
              <a:t>September 13, 2016</a:t>
            </a:r>
          </a:p>
        </p:txBody>
      </p:sp>
    </p:spTree>
    <p:extLst>
      <p:ext uri="{BB962C8B-B14F-4D97-AF65-F5344CB8AC3E}">
        <p14:creationId xmlns:p14="http://schemas.microsoft.com/office/powerpoint/2010/main" val="11817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2016 Annual Premiums Data Request Update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916362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Thank you to all who provided data for the 2016 Annual Premiums Data Request.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Annual Premiums data was featured in CHIA’s 2016 Annual Report on the Massachusetts Health Care System, released last week.</a:t>
            </a:r>
          </a:p>
          <a:p>
            <a:pPr marL="0" indent="0" algn="l">
              <a:defRPr/>
            </a:pPr>
            <a:endParaRPr lang="en-US" altLang="en-US" i="1" dirty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Work on the 2017 Request will begin this fall; more information will be forthcoming.</a:t>
            </a:r>
            <a:endParaRPr lang="en-US" altLang="en-US" dirty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0" indent="0" algn="l">
              <a:defRPr/>
            </a:pPr>
            <a:endParaRPr lang="en-US" altLang="en-US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9BE2D30-E81D-4622-9674-94ACF4964EC2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99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+mj-lt"/>
              </a:rPr>
              <a:t>Enrollment Trends Update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039100" cy="3733800"/>
          </a:xfrm>
        </p:spPr>
        <p:txBody>
          <a:bodyPr/>
          <a:lstStyle/>
          <a:p>
            <a:pPr algn="l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 regularly conducts internal Enrollment Trends simulations between reporting cycles. Payers may receive questions about 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June 2016 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Member Eligibility submissions if unexplained changes are detected.</a:t>
            </a:r>
          </a:p>
          <a:p>
            <a:pPr marL="0" indent="0" algn="l" defTabSz="914400">
              <a:tabLst>
                <a:tab pos="6799263" algn="l"/>
              </a:tabLst>
              <a:defRPr/>
            </a:pPr>
            <a:endParaRPr lang="en-US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 next edition of Enrollment Trends, sourced from 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September 2016 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Member Eligibility data, will be released in 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January 2017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C231F15-6219-47EA-BDF4-4FEDE222FC01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06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Medical Expenditure Trends Update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F428FEB-B232-4D7A-8B9F-AF08FEF25CF1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381000" y="14478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CHIA’s first Medical Expenditure Trends report will be released this fall.</a:t>
            </a:r>
          </a:p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Data will be sourced either from MA APCD or payer-submitted Financial Control Totals (on a payer-by-payer basis).</a:t>
            </a:r>
          </a:p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Thank you for helping us move towards claims-based reporting from the MA APCD. Payer support is very much appreciated!</a:t>
            </a:r>
          </a:p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algn="l" eaLnBrk="1" hangingPunct="1">
              <a:lnSpc>
                <a:spcPts val="3000"/>
              </a:lnSpc>
              <a:spcBef>
                <a:spcPct val="0"/>
              </a:spcBef>
              <a:defRPr/>
            </a:pPr>
            <a:endParaRPr lang="en-US" altLang="en-US" dirty="0" smtClean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algn="l" eaLnBrk="1" hangingPunct="1">
              <a:lnSpc>
                <a:spcPts val="3000"/>
              </a:lnSpc>
              <a:spcBef>
                <a:spcPct val="0"/>
              </a:spcBef>
              <a:buFontTx/>
              <a:buNone/>
              <a:defRPr/>
            </a:pPr>
            <a:endParaRPr lang="en-US" altLang="en-US" dirty="0" smtClean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45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9212</TotalTime>
  <Words>474</Words>
  <Application>Microsoft Office PowerPoint</Application>
  <PresentationFormat>On-screen Show (4:3)</PresentationFormat>
  <Paragraphs>126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FINALPowerPointTEMPLATE</vt:lpstr>
      <vt:lpstr>PowerPoint Presentation</vt:lpstr>
      <vt:lpstr>Agenda</vt:lpstr>
      <vt:lpstr>Intake Version 5.0</vt:lpstr>
      <vt:lpstr>APCD Version 5.0 Intake </vt:lpstr>
      <vt:lpstr>APCD Version 5.0 Intake Edits</vt:lpstr>
      <vt:lpstr>PowerPoint Presentation</vt:lpstr>
      <vt:lpstr>2016 Annual Premiums Data Request Update</vt:lpstr>
      <vt:lpstr>Enrollment Trends Update</vt:lpstr>
      <vt:lpstr>Medical Expenditure Trends Update</vt:lpstr>
      <vt:lpstr>Contact Information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user</cp:lastModifiedBy>
  <cp:revision>585</cp:revision>
  <cp:lastPrinted>2016-09-13T16:33:47Z</cp:lastPrinted>
  <dcterms:created xsi:type="dcterms:W3CDTF">2014-02-09T20:57:02Z</dcterms:created>
  <dcterms:modified xsi:type="dcterms:W3CDTF">2016-09-13T17:09:09Z</dcterms:modified>
</cp:coreProperties>
</file>