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5" r:id="rId2"/>
  </p:sldMasterIdLst>
  <p:notesMasterIdLst>
    <p:notesMasterId r:id="rId14"/>
  </p:notesMasterIdLst>
  <p:handoutMasterIdLst>
    <p:handoutMasterId r:id="rId15"/>
  </p:handoutMasterIdLst>
  <p:sldIdLst>
    <p:sldId id="256" r:id="rId3"/>
    <p:sldId id="414" r:id="rId4"/>
    <p:sldId id="509" r:id="rId5"/>
    <p:sldId id="520" r:id="rId6"/>
    <p:sldId id="529" r:id="rId7"/>
    <p:sldId id="530" r:id="rId8"/>
    <p:sldId id="531" r:id="rId9"/>
    <p:sldId id="532" r:id="rId10"/>
    <p:sldId id="499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96" y="-18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11/28/2017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11/28/2017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EB6D7E-908F-40CE-800C-5C249A686E6D}" type="slidenum">
              <a:rPr lang="en-US" altLang="en-US">
                <a:solidFill>
                  <a:prstClr val="black"/>
                </a:solidFill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2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7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993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3C31B-0D22-4CA6-9E7C-468322E30D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55641-0D04-44F4-B3D6-7C0EE0D14F4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5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12B1D-D7C4-4023-B549-CE3F7F6616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BCEEE-BB86-4D47-8EC7-0590C10B0F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49BC-02AF-4314-AA35-FC63F04CA46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359F9-5BA7-4A36-A821-4895A505EC2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59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E258-D4EB-440D-A3DE-05AF8393525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ACE-0E8A-40F8-9A0C-FA7CB3C59F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3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F148-2E11-4474-86C0-5BCDD73AD0D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762D-EEED-4571-B328-11A0E926D54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41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5093-71E1-4390-AA5F-24DCD89C9D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7F70-952E-4DAB-8763-C77839CC0E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275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7EDC4-8EAE-405E-8C8E-3D6D2A3D24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C7B2-D81B-4B93-8646-BD33CB06C80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200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1AB1-AF6F-4F4E-9EB5-04EBA443043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BF39-5DEB-41F7-9528-CCE43A71F1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39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Title  |  Name, Position Title  |  Date     </a:t>
            </a:r>
          </a:p>
          <a:p>
            <a:pPr algn="ctr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ADB4-41EA-431A-987B-41CA83FFAB42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0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10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3E80B-1ED5-40D1-A32A-26ABE381FCC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A6784-0D68-4B4D-B02D-9164CD41B9B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28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60EC138-8C88-48E7-ADD0-6E41374201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11/28/2017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35DA24ED-914E-482F-AE8A-23346656E119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DL-Data-Submitter-HelpDesk@MassMail.State.MA.U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November 14, 2017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December 12, 2017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9, 2018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</a:t>
            </a:r>
            <a:r>
              <a:rPr lang="en-US" sz="2000" dirty="0" smtClean="0">
                <a:solidFill>
                  <a:schemeClr val="tx2"/>
                </a:solidFill>
              </a:rPr>
              <a:t>Version 6.0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CHIA Reporting Updates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 Items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APCD </a:t>
            </a:r>
            <a:r>
              <a:rPr lang="en-US" dirty="0"/>
              <a:t>submissions must be in V6.0 format (including V5.0 time </a:t>
            </a:r>
            <a:r>
              <a:rPr lang="en-US" dirty="0" smtClean="0"/>
              <a:t>periods) and </a:t>
            </a:r>
            <a:r>
              <a:rPr lang="en-US" dirty="0"/>
              <a:t>must be sent using File Secure (encryption) and SFTP (transmission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file types are in production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remaining July – September 2017 files should be sent ASAP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End of November 2017 – the October 2017 production data is due at CHIA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9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Intake APCD Version 6.0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</a:t>
            </a:r>
            <a:r>
              <a:rPr lang="en-US" dirty="0"/>
              <a:t>our help desk with any File Secure/SFTP issues (include screenshot of error if possible). Email: </a:t>
            </a:r>
            <a:r>
              <a:rPr lang="en-US" u="sng" dirty="0">
                <a:hlinkClick r:id="rId3"/>
              </a:rPr>
              <a:t>CHIA-DL-Data-Submitter-HelpDesk@MassMail.State.MA.US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54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prstClr val="white"/>
                </a:solidFill>
                <a:latin typeface="Calibri"/>
                <a:cs typeface="Arial" panose="020B0604020202020204" pitchFamily="34" charset="0"/>
              </a:rPr>
              <a:t> Enrollment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prstClr val="white">
                  <a:lumMod val="65000"/>
                </a:prst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Nov 14, 2017</a:t>
            </a:r>
            <a:endParaRPr lang="en-US" sz="1600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Lauren Almquist  </a:t>
            </a:r>
            <a:r>
              <a:rPr lang="en-US" sz="1600" dirty="0">
                <a:solidFill>
                  <a:prstClr val="white">
                    <a:lumMod val="65000"/>
                  </a:prstClr>
                </a:solidFill>
                <a:cs typeface="Times New Roman"/>
              </a:rPr>
              <a:t>|  </a:t>
            </a:r>
            <a:r>
              <a:rPr lang="en-US" sz="1600" i="1" dirty="0" smtClean="0">
                <a:solidFill>
                  <a:prstClr val="white">
                    <a:lumMod val="65000"/>
                  </a:prstClr>
                </a:solidFill>
                <a:cs typeface="Times New Roman"/>
              </a:rPr>
              <a:t>Manager of Analytics</a:t>
            </a: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prstClr val="white">
                  <a:lumMod val="65000"/>
                </a:prst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prstClr val="white">
                  <a:lumMod val="65000"/>
                </a:prst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41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28890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72937" y="1277586"/>
            <a:ext cx="8039100" cy="4873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September 2017 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February 2018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Where populations cannot be sourced from the MA APCD, some payers are asked to provide supplemental enrollment data by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November 20</a:t>
            </a:r>
            <a:r>
              <a:rPr lang="en-US" sz="2000" b="1" baseline="30000" dirty="0" smtClean="0">
                <a:solidFill>
                  <a:prstClr val="black"/>
                </a:solidFill>
                <a:cs typeface="Helvetica" panose="020B0604020202020204" pitchFamily="34" charset="0"/>
              </a:rPr>
              <a:t>th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 Thank you to those who have already submitted.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Payers will be sent MA APCD-sourced enrollment counts for review in </a:t>
            </a:r>
            <a:r>
              <a:rPr lang="en-US" sz="2000" b="1" dirty="0" smtClean="0">
                <a:solidFill>
                  <a:prstClr val="black"/>
                </a:solidFill>
                <a:cs typeface="Helvetica" panose="020B0604020202020204" pitchFamily="34" charset="0"/>
              </a:rPr>
              <a:t>early December</a:t>
            </a:r>
            <a:r>
              <a:rPr lang="en-US" sz="2000" dirty="0" smtClean="0">
                <a:solidFill>
                  <a:prstClr val="black"/>
                </a:solidFill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  <a:p>
            <a:pPr defTabSz="914400" eaLnBrk="1" hangingPunct="1">
              <a:spcBef>
                <a:spcPct val="0"/>
              </a:spcBef>
            </a:pP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For Enrollment Trends </a:t>
            </a: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questions: </a:t>
            </a:r>
            <a:r>
              <a:rPr lang="en-US" altLang="en-US" sz="2000" dirty="0" smtClean="0">
                <a:solidFill>
                  <a:prstClr val="black"/>
                </a:solidFill>
                <a:cs typeface="Arial" panose="020B0604020202020204" pitchFamily="34" charset="0"/>
              </a:rPr>
              <a:t>Contact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endParaRPr lang="en-US" altLang="en-US" sz="20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solidFill>
                <a:prstClr val="black"/>
              </a:solidFill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6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037298"/>
              </p:ext>
            </p:extLst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2017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2018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2017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5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Housekeeping Items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 dirty="0" smtClean="0"/>
              <a:t>DOI Reporting: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2017 Membership reports – will be sent at end of November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3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13847</TotalTime>
  <Words>300</Words>
  <Application>Microsoft Office PowerPoint</Application>
  <PresentationFormat>On-screen Show (4:3)</PresentationFormat>
  <Paragraphs>86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FINALPowerPointTEMPLATE</vt:lpstr>
      <vt:lpstr>Office Theme</vt:lpstr>
      <vt:lpstr>PowerPoint Presentation</vt:lpstr>
      <vt:lpstr>Agenda</vt:lpstr>
      <vt:lpstr>Intake APCD Version 6.0</vt:lpstr>
      <vt:lpstr>Intake APCD Version 6.0</vt:lpstr>
      <vt:lpstr>PowerPoint Presentation</vt:lpstr>
      <vt:lpstr>PowerPoint Presentation</vt:lpstr>
      <vt:lpstr>Enrollment Trends Update</vt:lpstr>
      <vt:lpstr>PowerPoint Presentation</vt:lpstr>
      <vt:lpstr>Housekeeping Items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752</cp:revision>
  <cp:lastPrinted>2017-11-14T16:19:52Z</cp:lastPrinted>
  <dcterms:created xsi:type="dcterms:W3CDTF">2014-02-09T20:57:02Z</dcterms:created>
  <dcterms:modified xsi:type="dcterms:W3CDTF">2017-11-28T16:17:04Z</dcterms:modified>
</cp:coreProperties>
</file>