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Layouts/slideLayout1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755" r:id="rId2"/>
  </p:sldMasterIdLst>
  <p:notesMasterIdLst>
    <p:notesMasterId r:id="rId14"/>
  </p:notesMasterIdLst>
  <p:handoutMasterIdLst>
    <p:handoutMasterId r:id="rId15"/>
  </p:handoutMasterIdLst>
  <p:sldIdLst>
    <p:sldId id="256" r:id="rId3"/>
    <p:sldId id="414" r:id="rId4"/>
    <p:sldId id="509" r:id="rId5"/>
    <p:sldId id="499" r:id="rId6"/>
    <p:sldId id="521" r:id="rId7"/>
    <p:sldId id="522" r:id="rId8"/>
    <p:sldId id="523" r:id="rId9"/>
    <p:sldId id="524" r:id="rId10"/>
    <p:sldId id="525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3256" y="-8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12/13/17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12/13/17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022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099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082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315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8536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8437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9456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1959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0435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2863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Title  |  Name, Position Title  |  Date     </a:t>
            </a:r>
          </a:p>
          <a:p>
            <a:pPr algn="ctr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ADB4-41EA-431A-987B-41CA83FFAB42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774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103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391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936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12/13/17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237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CHIA-DL-Data-Submitter-HelpDesk@MassMail.State.MA.U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lauren.almquist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December 12,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9,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13,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CHIA Reporting Updates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</a:t>
            </a:r>
            <a:r>
              <a:rPr lang="en-US" dirty="0"/>
              <a:t>submissions must be in V6.0 format (including V5.0 time </a:t>
            </a:r>
            <a:r>
              <a:rPr lang="en-US" dirty="0" smtClean="0"/>
              <a:t>periods) and </a:t>
            </a:r>
            <a:r>
              <a:rPr lang="en-US" dirty="0"/>
              <a:t>must be sent using File Secure (encryption) and SFTP (transmission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end </a:t>
            </a:r>
            <a:r>
              <a:rPr lang="en-US" dirty="0"/>
              <a:t>of </a:t>
            </a:r>
            <a:r>
              <a:rPr lang="en-US" dirty="0" smtClean="0"/>
              <a:t>December </a:t>
            </a:r>
            <a:r>
              <a:rPr lang="en-US" dirty="0"/>
              <a:t>2017 – </a:t>
            </a:r>
            <a:r>
              <a:rPr lang="en-US" dirty="0" smtClean="0"/>
              <a:t>production files through November  </a:t>
            </a:r>
            <a:r>
              <a:rPr lang="en-US" dirty="0"/>
              <a:t>2017 </a:t>
            </a:r>
            <a:r>
              <a:rPr lang="en-US" dirty="0" smtClean="0"/>
              <a:t>are </a:t>
            </a:r>
            <a:r>
              <a:rPr lang="en-US" dirty="0"/>
              <a:t>due at </a:t>
            </a:r>
            <a:r>
              <a:rPr lang="en-US" dirty="0" smtClean="0"/>
              <a:t>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Contact our help desk with any File Secure/SFTP issues 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70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2017 Membership reports – signoff due 1/11/18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CHIA’s Annual Report Survey: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Feedback requested by 1/3/18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 Enrollment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Dec 12,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Lauren Almquist  </a:t>
            </a: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 of Analytics</a:t>
            </a: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14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42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033153"/>
            <a:ext cx="8366264" cy="556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CHIA shared MA APCD-sourced enrollment counts for payer review earlier this month. These enrollment counts are based on payers’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September </a:t>
            </a:r>
            <a:r>
              <a:rPr lang="en-US" sz="2000" b="1" dirty="0">
                <a:solidFill>
                  <a:prstClr val="black"/>
                </a:solidFill>
                <a:cs typeface="Helvetica" panose="020B0604020202020204" pitchFamily="34" charset="0"/>
              </a:rPr>
              <a:t>2017 </a:t>
            </a: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Member Eligibility (ME) submissions and do not reflect any additional supplemental data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alt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dirty="0" smtClean="0">
                <a:solidFill>
                  <a:prstClr val="black"/>
                </a:solidFill>
              </a:rPr>
              <a:t>Some </a:t>
            </a:r>
            <a:r>
              <a:rPr lang="en-US" altLang="en-US" sz="2000" dirty="0">
                <a:solidFill>
                  <a:prstClr val="black"/>
                </a:solidFill>
              </a:rPr>
              <a:t>data in the workbooks was provided for informational purposes only (i.e. Medicaid product </a:t>
            </a:r>
            <a:r>
              <a:rPr lang="en-US" altLang="en-US" sz="2000" dirty="0" smtClean="0">
                <a:solidFill>
                  <a:prstClr val="black"/>
                </a:solidFill>
              </a:rPr>
              <a:t>types);  </a:t>
            </a:r>
            <a:r>
              <a:rPr lang="en-US" altLang="en-US" sz="2000" dirty="0">
                <a:solidFill>
                  <a:prstClr val="black"/>
                </a:solidFill>
              </a:rPr>
              <a:t>please see the Notes for Payers section on the Main Data Review tab for more specific information on how to focus review</a:t>
            </a:r>
            <a:r>
              <a:rPr lang="en-US" altLang="en-US" sz="2000" dirty="0" smtClean="0">
                <a:solidFill>
                  <a:prstClr val="black"/>
                </a:solidFill>
              </a:rPr>
              <a:t>.</a:t>
            </a:r>
          </a:p>
          <a:p>
            <a:pPr marL="0" indent="0" defTabSz="914400">
              <a:buFont typeface="Arial" charset="0"/>
              <a:buNone/>
              <a:tabLst>
                <a:tab pos="6799263" algn="l"/>
              </a:tabLst>
              <a:defRPr/>
            </a:pPr>
            <a:endParaRPr lang="en-US" altLang="en-US" sz="2000" dirty="0" smtClean="0">
              <a:solidFill>
                <a:prstClr val="black"/>
              </a:solidFill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CHIA will source enrollment counts for Medicaid Product types from the MassHealth enhanced eligibility file, rather than payers’ ME files.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Please contact us with any comments or concerns about this data by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December 29</a:t>
            </a:r>
            <a:r>
              <a:rPr lang="en-US" sz="2000" b="1" baseline="30000" dirty="0" smtClean="0">
                <a:solidFill>
                  <a:prstClr val="black"/>
                </a:solidFill>
                <a:cs typeface="Helvetica" panose="020B0604020202020204" pitchFamily="34" charset="0"/>
              </a:rPr>
              <a:t>th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, 2017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 Feedback received after this date may not be incorporated into the upcoming report.</a:t>
            </a: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marL="0" indent="0" defTabSz="914400">
              <a:buFont typeface="Arial" charset="0"/>
              <a:buNone/>
              <a:tabLst>
                <a:tab pos="6799263" algn="l"/>
              </a:tabLst>
              <a:defRPr/>
            </a:pP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10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9524237"/>
              </p:ext>
            </p:extLst>
          </p:nvPr>
        </p:nvGraphicFramePr>
        <p:xfrm>
          <a:off x="533400" y="1371600"/>
          <a:ext cx="7581900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2017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35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199" y="561975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Contact Information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49"/>
            <a:ext cx="84486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Enrollment Trends questions:</a:t>
            </a:r>
          </a:p>
          <a:p>
            <a:pPr defTabSz="914400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3"/>
              </a:rPr>
              <a:t>lauren.almquist@state.ma.us</a:t>
            </a:r>
            <a:endParaRPr lang="en-US" altLang="en-US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00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14117</TotalTime>
  <Words>387</Words>
  <Application>Microsoft Macintosh PowerPoint</Application>
  <PresentationFormat>On-screen Show (4:3)</PresentationFormat>
  <Paragraphs>88</Paragraphs>
  <Slides>11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FINALPowerPointTEMPLATE</vt:lpstr>
      <vt:lpstr>Office Theme</vt:lpstr>
      <vt:lpstr>Slide 1</vt:lpstr>
      <vt:lpstr>Agenda</vt:lpstr>
      <vt:lpstr>Intake APCD Version 6.0</vt:lpstr>
      <vt:lpstr>Housekeeping Items</vt:lpstr>
      <vt:lpstr>Slide 5</vt:lpstr>
      <vt:lpstr>Slide 6</vt:lpstr>
      <vt:lpstr>Enrollment Trends Update</vt:lpstr>
      <vt:lpstr>Slide 8</vt:lpstr>
      <vt:lpstr>Slide 9</vt:lpstr>
      <vt:lpstr>Next Meetings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760</cp:revision>
  <cp:lastPrinted>2017-10-10T17:13:42Z</cp:lastPrinted>
  <dcterms:created xsi:type="dcterms:W3CDTF">2017-12-13T17:34:51Z</dcterms:created>
  <dcterms:modified xsi:type="dcterms:W3CDTF">2017-12-13T17:36:40Z</dcterms:modified>
</cp:coreProperties>
</file>