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14" r:id="rId3"/>
    <p:sldId id="474" r:id="rId4"/>
    <p:sldId id="509" r:id="rId5"/>
    <p:sldId id="520" r:id="rId6"/>
    <p:sldId id="499" r:id="rId7"/>
    <p:sldId id="362" r:id="rId8"/>
    <p:sldId id="451" r:id="rId9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3256" y="-864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8/9/17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8/9/17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436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1756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0798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0798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4751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1585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038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CHIA-DL-Data-Submitter-HelpDesk@MassMail.State.MA.U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August 8, 2017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APCD </a:t>
            </a:r>
            <a:r>
              <a:rPr lang="en-US" sz="2000" dirty="0" smtClean="0">
                <a:solidFill>
                  <a:schemeClr val="tx2"/>
                </a:solidFill>
              </a:rPr>
              <a:t>Version 6.0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Housekeeping Items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Intake </a:t>
            </a:r>
            <a:r>
              <a:rPr lang="en-US" dirty="0" smtClean="0"/>
              <a:t>APCD Version </a:t>
            </a:r>
            <a:r>
              <a:rPr lang="en-US" dirty="0"/>
              <a:t>6</a:t>
            </a:r>
            <a:r>
              <a:rPr lang="en-US" dirty="0" smtClean="0"/>
              <a:t>.0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0601099"/>
              </p:ext>
            </p:extLst>
          </p:nvPr>
        </p:nvGraphicFramePr>
        <p:xfrm>
          <a:off x="726325" y="1892333"/>
          <a:ext cx="7506450" cy="3682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922"/>
                <a:gridCol w="2456528"/>
              </a:tblGrid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Intake 6.0 Timeline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Proposals Shared/Discussed with Carriers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December 2016/January 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New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sftp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testing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January 2017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Draft Submission Guides published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</a:t>
                      </a: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Guides Reviewed at Technical Advisory Group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</a:t>
                      </a: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Comment Period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January 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New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sftp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Pilot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April </a:t>
                      </a: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Administrative Bulletin and Guides Adopted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</a:t>
                      </a: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8785" algn="ct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Development/Testing</a:t>
                      </a:r>
                      <a:r>
                        <a:rPr lang="en-US" sz="1100" dirty="0">
                          <a:effectLst/>
                        </a:rPr>
                        <a:t>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February/July </a:t>
                      </a: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Testing – new guides and new transmission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July/August </a:t>
                      </a: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Version 6  Production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September </a:t>
                      </a: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7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Intake APCD Version 6.0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August 2017 – </a:t>
            </a:r>
            <a:r>
              <a:rPr lang="en-US" dirty="0"/>
              <a:t>edit testing for MA APCD </a:t>
            </a:r>
            <a:r>
              <a:rPr lang="en-US" dirty="0" smtClean="0"/>
              <a:t>Intake 6.0 is now ready (except for Member Eligibility and Pharmacy Claims)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September </a:t>
            </a:r>
            <a:r>
              <a:rPr lang="en-US" dirty="0" smtClean="0"/>
              <a:t>2017 – </a:t>
            </a:r>
            <a:r>
              <a:rPr lang="en-US" dirty="0"/>
              <a:t>both July 2017 and August 2017 </a:t>
            </a:r>
            <a:r>
              <a:rPr lang="en-US" dirty="0" smtClean="0"/>
              <a:t>production data </a:t>
            </a:r>
            <a:r>
              <a:rPr lang="en-US" dirty="0"/>
              <a:t>due at </a:t>
            </a:r>
            <a:r>
              <a:rPr lang="en-US" dirty="0" smtClean="0"/>
              <a:t>CHIA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All V6.0 files must be sent using File Secure (encryption) and SFTP (transmission)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Contact our help desk with any </a:t>
            </a:r>
            <a:r>
              <a:rPr lang="en-US" dirty="0" smtClean="0"/>
              <a:t>File Secure/SFTP issues </a:t>
            </a:r>
            <a:r>
              <a:rPr lang="en-US" dirty="0"/>
              <a:t>(include screenshot of error if possible). Email: </a:t>
            </a:r>
            <a:r>
              <a:rPr lang="en-US" u="sng" dirty="0">
                <a:hlinkClick r:id="rId3"/>
              </a:rPr>
              <a:t>CHIA-DL-Data-Submitter-HelpDesk@MassMail.State.MA.US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7098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Intake APCD Version 6.0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Requirements and Assumptions regarding: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ME107 – Carrier Specific Unique Member ID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ME117 – Carrier Specific Unique Subscriber 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ME107/ME117 is </a:t>
            </a:r>
            <a:r>
              <a:rPr lang="en-US" b="1" i="1" dirty="0" smtClean="0"/>
              <a:t>by itself</a:t>
            </a:r>
            <a:r>
              <a:rPr lang="en-US" dirty="0" smtClean="0"/>
              <a:t> unique to a member/subscriber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ME107 will link </a:t>
            </a:r>
            <a:r>
              <a:rPr lang="en-US" b="1" i="1" dirty="0" smtClean="0"/>
              <a:t>by itself</a:t>
            </a:r>
            <a:r>
              <a:rPr lang="en-US" dirty="0" smtClean="0"/>
              <a:t> to the Carrier Specific Unique Member ID in medical claims (MC137), pharmacy claims (PC107) and dental claims (DC056)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ME117 will </a:t>
            </a:r>
            <a:r>
              <a:rPr lang="en-US" dirty="0"/>
              <a:t>link </a:t>
            </a:r>
            <a:r>
              <a:rPr lang="en-US" b="1" i="1" dirty="0"/>
              <a:t>by itself</a:t>
            </a:r>
            <a:r>
              <a:rPr lang="en-US" dirty="0"/>
              <a:t> to the Carrier Specific </a:t>
            </a:r>
            <a:r>
              <a:rPr lang="en-US" dirty="0" smtClean="0"/>
              <a:t>Unique Subscriber </a:t>
            </a:r>
            <a:r>
              <a:rPr lang="en-US" dirty="0"/>
              <a:t>ID in medical claims (</a:t>
            </a:r>
            <a:r>
              <a:rPr lang="en-US" dirty="0" smtClean="0"/>
              <a:t>MC141), </a:t>
            </a:r>
            <a:r>
              <a:rPr lang="en-US" dirty="0"/>
              <a:t>pharmacy claims (</a:t>
            </a:r>
            <a:r>
              <a:rPr lang="en-US" dirty="0" smtClean="0"/>
              <a:t>PC108) </a:t>
            </a:r>
            <a:r>
              <a:rPr lang="en-US" dirty="0"/>
              <a:t>and dental claims (</a:t>
            </a:r>
            <a:r>
              <a:rPr lang="en-US" dirty="0" smtClean="0"/>
              <a:t>DC057)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5541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Housekeeping Items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 smtClean="0"/>
              <a:t>Member Month Tracker reports</a:t>
            </a:r>
            <a:r>
              <a:rPr lang="en-US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May 2017 final report – no signoff required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 smtClean="0"/>
              <a:t>DOI Reporting: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Q2 </a:t>
            </a:r>
            <a:r>
              <a:rPr lang="en-US" dirty="0"/>
              <a:t>2017 Membership </a:t>
            </a:r>
            <a:r>
              <a:rPr lang="en-US" dirty="0" smtClean="0"/>
              <a:t>will be run later this month 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Utilization feedback shared with DOI. CHIA will be re-running report.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 smtClean="0"/>
              <a:t>APCD V5 Compliance</a:t>
            </a:r>
            <a:r>
              <a:rPr lang="en-US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All files through June 2017 must be in and passed edits for CHIA’s next data release.</a:t>
            </a: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763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September 12, 2017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October 10, 2017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13250</TotalTime>
  <Words>390</Words>
  <Application>Microsoft Macintosh PowerPoint</Application>
  <PresentationFormat>On-screen Show (4:3)</PresentationFormat>
  <Paragraphs>78</Paragraphs>
  <Slides>8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FINALPowerPointTEMPLATE</vt:lpstr>
      <vt:lpstr>Slide 1</vt:lpstr>
      <vt:lpstr>Agenda</vt:lpstr>
      <vt:lpstr>Intake APCD Version 6.0</vt:lpstr>
      <vt:lpstr>Intake APCD Version 6.0</vt:lpstr>
      <vt:lpstr>Intake APCD Version 6.0</vt:lpstr>
      <vt:lpstr>Housekeeping Items</vt:lpstr>
      <vt:lpstr>Next Meetings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724</cp:revision>
  <cp:lastPrinted>2017-08-08T14:07:49Z</cp:lastPrinted>
  <dcterms:created xsi:type="dcterms:W3CDTF">2017-08-09T14:02:25Z</dcterms:created>
  <dcterms:modified xsi:type="dcterms:W3CDTF">2017-08-09T14:02:57Z</dcterms:modified>
</cp:coreProperties>
</file>