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4" r:id="rId3"/>
    <p:sldId id="474" r:id="rId4"/>
    <p:sldId id="509" r:id="rId5"/>
    <p:sldId id="520" r:id="rId6"/>
    <p:sldId id="499" r:id="rId7"/>
    <p:sldId id="362" r:id="rId8"/>
    <p:sldId id="45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3256" y="-8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8/9/17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8/9/17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CHIA-DL-Data-Submitter-HelpDesk@MassMail.State.MA.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August 8,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0601099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Intake 6.0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2016/January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testing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Pilot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April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new transmission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July/August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6  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August 2017 – </a:t>
            </a:r>
            <a:r>
              <a:rPr lang="en-US" dirty="0"/>
              <a:t>edit testing for MA APCD </a:t>
            </a:r>
            <a:r>
              <a:rPr lang="en-US" dirty="0" smtClean="0"/>
              <a:t>Intake 6.0 is now ready (except for Member Eligibility and Pharmacy Claims)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September </a:t>
            </a:r>
            <a:r>
              <a:rPr lang="en-US" dirty="0" smtClean="0"/>
              <a:t>2017 – </a:t>
            </a:r>
            <a:r>
              <a:rPr lang="en-US" dirty="0"/>
              <a:t>both July 2017 and August 2017 </a:t>
            </a:r>
            <a:r>
              <a:rPr lang="en-US" dirty="0" smtClean="0"/>
              <a:t>production data </a:t>
            </a:r>
            <a:r>
              <a:rPr lang="en-US" dirty="0"/>
              <a:t>due at </a:t>
            </a:r>
            <a:r>
              <a:rPr lang="en-US" dirty="0" smtClean="0"/>
              <a:t>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V6.0 files must be sent using File Secure (encryption) and SFTP (transmission)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Contact our help desk with any </a:t>
            </a:r>
            <a:r>
              <a:rPr lang="en-US" dirty="0" smtClean="0"/>
              <a:t>File Secure/SFTP issues </a:t>
            </a:r>
            <a:r>
              <a:rPr lang="en-US" dirty="0"/>
              <a:t>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709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Requirements and Assumptions regarding: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ME107 – Carrier Specific Unique Member ID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ME117 – Carrier Specific Unique Subscriber 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ME107/ME117 is </a:t>
            </a:r>
            <a:r>
              <a:rPr lang="en-US" b="1" i="1" dirty="0" smtClean="0"/>
              <a:t>by itself</a:t>
            </a:r>
            <a:r>
              <a:rPr lang="en-US" dirty="0" smtClean="0"/>
              <a:t> unique to a member/subscriber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ME107 will link </a:t>
            </a:r>
            <a:r>
              <a:rPr lang="en-US" b="1" i="1" dirty="0" smtClean="0"/>
              <a:t>by itself</a:t>
            </a:r>
            <a:r>
              <a:rPr lang="en-US" dirty="0" smtClean="0"/>
              <a:t> to the Carrier Specific Unique Member ID in medical claims (MC137), pharmacy claims (PC107) and dental claims (DC056)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ME117 will </a:t>
            </a:r>
            <a:r>
              <a:rPr lang="en-US" dirty="0"/>
              <a:t>link </a:t>
            </a:r>
            <a:r>
              <a:rPr lang="en-US" b="1" i="1" dirty="0"/>
              <a:t>by itself</a:t>
            </a:r>
            <a:r>
              <a:rPr lang="en-US" dirty="0"/>
              <a:t> to the Carrier Specific </a:t>
            </a:r>
            <a:r>
              <a:rPr lang="en-US" dirty="0" smtClean="0"/>
              <a:t>Unique Subscriber </a:t>
            </a:r>
            <a:r>
              <a:rPr lang="en-US" dirty="0"/>
              <a:t>ID in medical claims (</a:t>
            </a:r>
            <a:r>
              <a:rPr lang="en-US" dirty="0" smtClean="0"/>
              <a:t>MC141), </a:t>
            </a:r>
            <a:r>
              <a:rPr lang="en-US" dirty="0"/>
              <a:t>pharmacy claims (</a:t>
            </a:r>
            <a:r>
              <a:rPr lang="en-US" dirty="0" smtClean="0"/>
              <a:t>PC108) </a:t>
            </a:r>
            <a:r>
              <a:rPr lang="en-US" dirty="0"/>
              <a:t>and dental claims (</a:t>
            </a:r>
            <a:r>
              <a:rPr lang="en-US" dirty="0" smtClean="0"/>
              <a:t>DC057)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554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Member Month Tracker reports</a:t>
            </a:r>
            <a:r>
              <a:rPr lang="en-US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May 2017 final report – no signoff required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</a:t>
            </a:r>
            <a:r>
              <a:rPr lang="en-US" dirty="0"/>
              <a:t>2017 Membership </a:t>
            </a:r>
            <a:r>
              <a:rPr lang="en-US" dirty="0" smtClean="0"/>
              <a:t>will be run later this month 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Utilization feedback shared with DOI. CHIA will be re-running report.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APCD V5 Compliance</a:t>
            </a:r>
            <a:r>
              <a:rPr lang="en-US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All files through June 2017 must be in and passed edits for CHIA’s next data release.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September 12,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10,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13250</TotalTime>
  <Words>390</Words>
  <Application>Microsoft Macintosh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Slide 1</vt:lpstr>
      <vt:lpstr>Agenda</vt:lpstr>
      <vt:lpstr>Intake APCD Version 6.0</vt:lpstr>
      <vt:lpstr>Intake APCD Version 6.0</vt:lpstr>
      <vt:lpstr>Intake APCD Version 6.0</vt:lpstr>
      <vt:lpstr>Housekeeping Items</vt:lpstr>
      <vt:lpstr>Next Meetings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724</cp:revision>
  <cp:lastPrinted>2017-08-08T14:07:49Z</cp:lastPrinted>
  <dcterms:created xsi:type="dcterms:W3CDTF">2017-08-09T14:02:25Z</dcterms:created>
  <dcterms:modified xsi:type="dcterms:W3CDTF">2017-08-09T14:02:57Z</dcterms:modified>
</cp:coreProperties>
</file>