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4" r:id="rId3"/>
    <p:sldId id="474" r:id="rId4"/>
    <p:sldId id="509" r:id="rId5"/>
    <p:sldId id="520" r:id="rId6"/>
    <p:sldId id="499" r:id="rId7"/>
    <p:sldId id="362" r:id="rId8"/>
    <p:sldId id="451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9/14/2017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9/14/2017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DL-Data-Submitter-HelpDesk@MassMail.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September 12,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01099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Intake 6.0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2016/January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testing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Pilot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new transmission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July/August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6  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Friday 9/15 @ 12pm Eastern is the deadline to submit APCD V5.0 formatted files using </a:t>
            </a:r>
            <a:r>
              <a:rPr lang="en-US" dirty="0" err="1" smtClean="0"/>
              <a:t>SENDSPlus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Beginning Monday 9/18 all APCD submissions must be in V6.0 format (including V5.0 time </a:t>
            </a:r>
            <a:r>
              <a:rPr lang="en-US" dirty="0" smtClean="0"/>
              <a:t>periods) and </a:t>
            </a:r>
            <a:r>
              <a:rPr lang="en-US" dirty="0"/>
              <a:t>must be sent using File Secure (encryption) and SFTP (transmission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 Eligibility edit </a:t>
            </a:r>
            <a:r>
              <a:rPr lang="en-US" dirty="0"/>
              <a:t>testing for MA APCD </a:t>
            </a:r>
            <a:r>
              <a:rPr lang="en-US" dirty="0" smtClean="0"/>
              <a:t>Intake 6.0 will be ready next week along with certain production file types.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Carriers will need to install new version of File Secure before testing Member Eligibility or sending production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Carriers </a:t>
            </a:r>
            <a:r>
              <a:rPr lang="en-US" dirty="0"/>
              <a:t>must have </a:t>
            </a:r>
            <a:r>
              <a:rPr lang="en-US" dirty="0" smtClean="0"/>
              <a:t>an approved </a:t>
            </a:r>
            <a:r>
              <a:rPr lang="en-US" dirty="0"/>
              <a:t>V6.0 variance loaded before submitting production data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September </a:t>
            </a:r>
            <a:r>
              <a:rPr lang="en-US" dirty="0"/>
              <a:t>2017 – both July 2017 and August 2017 production data due at CHIA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</a:t>
            </a:r>
            <a:r>
              <a:rPr lang="en-US" dirty="0"/>
              <a:t>our help desk with any File Secure/SFTP issues 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</a:t>
            </a:r>
            <a:r>
              <a:rPr lang="en-US" dirty="0"/>
              <a:t>2017 Membership </a:t>
            </a:r>
            <a:r>
              <a:rPr lang="en-US" dirty="0" smtClean="0"/>
              <a:t>sent 8/29 (due 10/13)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Utilization report carrier webinar on 9/19 @ 12pm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10,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14,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13545</TotalTime>
  <Words>282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PowerPoint Presentation</vt:lpstr>
      <vt:lpstr>Agenda</vt:lpstr>
      <vt:lpstr>Intake APCD Version 6.0</vt:lpstr>
      <vt:lpstr>Intake APCD Version 6.0</vt:lpstr>
      <vt:lpstr>Intake APCD Version 6.0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736</cp:revision>
  <cp:lastPrinted>2017-09-12T17:37:39Z</cp:lastPrinted>
  <dcterms:created xsi:type="dcterms:W3CDTF">2014-02-09T20:57:02Z</dcterms:created>
  <dcterms:modified xsi:type="dcterms:W3CDTF">2017-09-14T13:56:31Z</dcterms:modified>
</cp:coreProperties>
</file>