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414" r:id="rId3"/>
    <p:sldId id="474" r:id="rId4"/>
    <p:sldId id="509" r:id="rId5"/>
    <p:sldId id="520" r:id="rId6"/>
    <p:sldId id="499" r:id="rId7"/>
    <p:sldId id="362" r:id="rId8"/>
    <p:sldId id="451" r:id="rId9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73398" autoAdjust="0"/>
  </p:normalViewPr>
  <p:slideViewPr>
    <p:cSldViewPr snapToGrid="0" snapToObjects="1" showGuides="1">
      <p:cViewPr>
        <p:scale>
          <a:sx n="82" d="100"/>
          <a:sy n="82" d="100"/>
        </p:scale>
        <p:origin x="-296" y="-188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9/14/2017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9/14/2017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CHIA-DL-Data-Submitter-HelpDesk@MassMail.State.MA.U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September 12, 2017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APCD </a:t>
            </a:r>
            <a:r>
              <a:rPr lang="en-US" sz="2000" dirty="0" smtClean="0">
                <a:solidFill>
                  <a:schemeClr val="tx2"/>
                </a:solidFill>
              </a:rPr>
              <a:t>Version 6.0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Housekeeping Items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Intake </a:t>
            </a:r>
            <a:r>
              <a:rPr lang="en-US" dirty="0" smtClean="0"/>
              <a:t>APCD Version </a:t>
            </a:r>
            <a:r>
              <a:rPr lang="en-US" dirty="0"/>
              <a:t>6</a:t>
            </a:r>
            <a:r>
              <a:rPr lang="en-US" dirty="0" smtClean="0"/>
              <a:t>.0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601099"/>
              </p:ext>
            </p:extLst>
          </p:nvPr>
        </p:nvGraphicFramePr>
        <p:xfrm>
          <a:off x="726325" y="1892333"/>
          <a:ext cx="7506450" cy="36826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922"/>
                <a:gridCol w="2456528"/>
              </a:tblGrid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Process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Intake 6.0 Timeline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Proposals Shared/Discussed with Carriers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December 2016/January 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New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</a:rPr>
                        <a:t>sftp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 testing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January 2017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Draft Submission Guides published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 </a:t>
                      </a:r>
                      <a:r>
                        <a:rPr lang="en-US" sz="1200" dirty="0">
                          <a:effectLst/>
                        </a:rPr>
                        <a:t>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Guides Reviewed at Technical Advisory Group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 </a:t>
                      </a:r>
                      <a:r>
                        <a:rPr lang="en-US" sz="1200" dirty="0">
                          <a:effectLst/>
                        </a:rPr>
                        <a:t>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Comment Period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January 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New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</a:rPr>
                        <a:t>sftp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Pilot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April </a:t>
                      </a:r>
                      <a:r>
                        <a:rPr lang="en-US" sz="1200" dirty="0">
                          <a:effectLst/>
                        </a:rPr>
                        <a:t>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Administrative Bulletin and Guides Adopted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 </a:t>
                      </a:r>
                      <a:r>
                        <a:rPr lang="en-US" sz="1200" dirty="0">
                          <a:effectLst/>
                        </a:rPr>
                        <a:t>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08785" algn="ctr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Development/Testing</a:t>
                      </a:r>
                      <a:r>
                        <a:rPr lang="en-US" sz="1100" dirty="0">
                          <a:effectLst/>
                        </a:rPr>
                        <a:t>	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February/July </a:t>
                      </a:r>
                      <a:r>
                        <a:rPr lang="en-US" sz="1200" dirty="0">
                          <a:effectLst/>
                        </a:rPr>
                        <a:t>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Testing – new guides and new transmission process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July/August </a:t>
                      </a:r>
                      <a:r>
                        <a:rPr lang="en-US" sz="1200" dirty="0">
                          <a:effectLst/>
                        </a:rPr>
                        <a:t>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Version 6  Production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September </a:t>
                      </a:r>
                      <a:r>
                        <a:rPr lang="en-US" sz="1200" dirty="0">
                          <a:effectLst/>
                        </a:rPr>
                        <a:t>2017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7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Intake APCD Version 6.0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Friday 9/15 @ 12pm Eastern is the deadline to submit APCD V5.0 formatted files using </a:t>
            </a:r>
            <a:r>
              <a:rPr lang="en-US" dirty="0" err="1" smtClean="0"/>
              <a:t>SENDSPlus</a:t>
            </a:r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Beginning Monday 9/18 all APCD submissions must be in V6.0 format (including V5.0 time </a:t>
            </a:r>
            <a:r>
              <a:rPr lang="en-US" dirty="0" smtClean="0"/>
              <a:t>periods) and </a:t>
            </a:r>
            <a:r>
              <a:rPr lang="en-US" dirty="0"/>
              <a:t>must be sent using File Secure (encryption) and SFTP (transmission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Member Eligibility edit </a:t>
            </a:r>
            <a:r>
              <a:rPr lang="en-US" dirty="0"/>
              <a:t>testing for MA APCD </a:t>
            </a:r>
            <a:r>
              <a:rPr lang="en-US" dirty="0" smtClean="0"/>
              <a:t>Intake 6.0 will be ready next week along with certain production file types.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Carriers will need to install new version of File Secure before testing Member Eligibility or sending production files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098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Intake APCD Version 6.0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Carriers </a:t>
            </a:r>
            <a:r>
              <a:rPr lang="en-US" dirty="0"/>
              <a:t>must have </a:t>
            </a:r>
            <a:r>
              <a:rPr lang="en-US" dirty="0" smtClean="0"/>
              <a:t>an approved </a:t>
            </a:r>
            <a:r>
              <a:rPr lang="en-US" dirty="0"/>
              <a:t>V6.0 variance loaded before submitting production data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September </a:t>
            </a:r>
            <a:r>
              <a:rPr lang="en-US" dirty="0"/>
              <a:t>2017 – both July 2017 and August 2017 production data due at CHIA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Contact </a:t>
            </a:r>
            <a:r>
              <a:rPr lang="en-US" dirty="0"/>
              <a:t>our help desk with any File Secure/SFTP issues (include screenshot of error if possible). Email: </a:t>
            </a:r>
            <a:r>
              <a:rPr lang="en-US" u="sng" dirty="0">
                <a:hlinkClick r:id="rId3"/>
              </a:rPr>
              <a:t>CHIA-DL-Data-Submitter-HelpDesk@MassMail.State.MA.US</a:t>
            </a:r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541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Housekeeping Items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u="sng" dirty="0" smtClean="0"/>
              <a:t>DOI Reporting: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Q2 </a:t>
            </a:r>
            <a:r>
              <a:rPr lang="en-US" dirty="0"/>
              <a:t>2017 Membership </a:t>
            </a:r>
            <a:r>
              <a:rPr lang="en-US" dirty="0" smtClean="0"/>
              <a:t>sent 8/29 (due 10/13)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Utilization report carrier webinar on 9/19 @ 12pm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63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October 10, 2017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November 14, 2017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13545</TotalTime>
  <Words>282</Words>
  <Application>Microsoft Office PowerPoint</Application>
  <PresentationFormat>On-screen Show (4:3)</PresentationFormat>
  <Paragraphs>74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FINALPowerPointTEMPLATE</vt:lpstr>
      <vt:lpstr>PowerPoint Presentation</vt:lpstr>
      <vt:lpstr>Agenda</vt:lpstr>
      <vt:lpstr>Intake APCD Version 6.0</vt:lpstr>
      <vt:lpstr>Intake APCD Version 6.0</vt:lpstr>
      <vt:lpstr>Intake APCD Version 6.0</vt:lpstr>
      <vt:lpstr>Housekeeping Items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Vogel, Rick</cp:lastModifiedBy>
  <cp:revision>736</cp:revision>
  <cp:lastPrinted>2017-09-12T17:37:39Z</cp:lastPrinted>
  <dcterms:created xsi:type="dcterms:W3CDTF">2014-02-09T20:57:02Z</dcterms:created>
  <dcterms:modified xsi:type="dcterms:W3CDTF">2017-09-14T13:56:31Z</dcterms:modified>
</cp:coreProperties>
</file>