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4" r:id="rId3"/>
    <p:sldId id="509" r:id="rId4"/>
    <p:sldId id="527" r:id="rId5"/>
    <p:sldId id="499" r:id="rId6"/>
    <p:sldId id="528" r:id="rId7"/>
    <p:sldId id="526" r:id="rId8"/>
    <p:sldId id="362" r:id="rId9"/>
    <p:sldId id="451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112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1/9/2018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1/9/2018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6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DL-Data-Submitter-HelpDesk@MassMail.State.MA.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January 9,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CHIA Reporting Updates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APCD </a:t>
            </a:r>
            <a:r>
              <a:rPr lang="en-US" dirty="0"/>
              <a:t>submissions must be in V6.0 format (including V5.0 time </a:t>
            </a:r>
            <a:r>
              <a:rPr lang="en-US" dirty="0" smtClean="0"/>
              <a:t>periods) and </a:t>
            </a:r>
            <a:r>
              <a:rPr lang="en-US" dirty="0"/>
              <a:t>must be sent using File Secure (encryption) and SFTP (transmission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By end </a:t>
            </a:r>
            <a:r>
              <a:rPr lang="en-US" dirty="0"/>
              <a:t>of </a:t>
            </a:r>
            <a:r>
              <a:rPr lang="en-US" dirty="0" smtClean="0"/>
              <a:t>January 2018 </a:t>
            </a:r>
            <a:r>
              <a:rPr lang="en-US" dirty="0"/>
              <a:t>– </a:t>
            </a:r>
            <a:r>
              <a:rPr lang="en-US" dirty="0" smtClean="0"/>
              <a:t>production files through December  </a:t>
            </a:r>
            <a:r>
              <a:rPr lang="en-US" dirty="0"/>
              <a:t>2017 </a:t>
            </a:r>
            <a:r>
              <a:rPr lang="en-US" dirty="0" smtClean="0"/>
              <a:t>are </a:t>
            </a:r>
            <a:r>
              <a:rPr lang="en-US" dirty="0"/>
              <a:t>due at </a:t>
            </a:r>
            <a:r>
              <a:rPr lang="en-US" dirty="0" smtClean="0"/>
              <a:t>CHIA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Contact our help desk with any File Secure/SFTP issues (include screenshot of error if possible). Email: </a:t>
            </a:r>
            <a:r>
              <a:rPr lang="en-US" u="sng" dirty="0">
                <a:hlinkClick r:id="rId3"/>
              </a:rPr>
              <a:t>CHIA-DL-Data-Submitter-HelpDesk@MassMail.State.MA.US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</a:t>
            </a:r>
            <a:r>
              <a:rPr lang="en-US" dirty="0" smtClean="0"/>
              <a:t>7.0?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is </a:t>
            </a:r>
            <a:r>
              <a:rPr lang="en-US" u="sng" dirty="0" smtClean="0"/>
              <a:t>not</a:t>
            </a:r>
            <a:r>
              <a:rPr lang="en-US" dirty="0" smtClean="0"/>
              <a:t> planning any APCD Submission Guide changes for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will revisit later this year for potential changes in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2017 Membership reports – signoff due 1/11/18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7" y="1033153"/>
            <a:ext cx="8366264" cy="5567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latin typeface="Calibri" panose="020F0502020204030204" pitchFamily="34" charset="0"/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CHIA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shared MA APCD-sourced enrollment counts for payer review 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in early December.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These enrollment counts are based on payers’ </a:t>
            </a:r>
            <a:r>
              <a:rPr lang="en-US" sz="2000" b="1" dirty="0" smtClean="0">
                <a:latin typeface="Calibri" panose="020F0502020204030204" pitchFamily="34" charset="0"/>
                <a:cs typeface="Helvetica" panose="020B0604020202020204" pitchFamily="34" charset="0"/>
              </a:rPr>
              <a:t>September </a:t>
            </a:r>
            <a:r>
              <a:rPr lang="en-US" sz="2000" b="1" dirty="0">
                <a:latin typeface="Calibri" panose="020F0502020204030204" pitchFamily="34" charset="0"/>
                <a:cs typeface="Helvetica" panose="020B0604020202020204" pitchFamily="34" charset="0"/>
              </a:rPr>
              <a:t>2017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Member Eligibility (ME) submissions and do not reflect any additional supplemental data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latin typeface="Calibri" panose="020F0502020204030204" pitchFamily="34" charset="0"/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The deadline for feedback, if any, was December 29, 2017. Thank you!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latin typeface="Calibri" panose="020F0502020204030204" pitchFamily="34" charset="0"/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The next Enrollment Trends report is currently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scheduled to 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be published in February 2018.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latin typeface="Calibri" panose="020F0502020204030204" pitchFamily="34" charset="0"/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Contact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 smtClean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altLang="en-US" sz="2000" b="1" dirty="0">
              <a:solidFill>
                <a:prstClr val="black"/>
              </a:solidFill>
              <a:cs typeface="Arial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2018</a:t>
            </a:r>
            <a:r>
              <a:rPr lang="en-US" sz="2800" dirty="0" smtClean="0"/>
              <a:t> </a:t>
            </a:r>
            <a:r>
              <a:rPr lang="en-US" sz="2800" i="1" dirty="0" smtClean="0"/>
              <a:t>Annual Report on the Performance of the Massachusetts Health Care System</a:t>
            </a:r>
            <a:endParaRPr lang="en-US" sz="2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Timelines and proposed specification changes for the TME, APM, prescription drug rebate, and Annual Premiums data collections will be presented at next month’s TAG meeting on 2/13.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1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13,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13,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14273</TotalTime>
  <Words>286</Words>
  <Application>Microsoft Office PowerPoint</Application>
  <PresentationFormat>On-screen Show (4:3)</PresentationFormat>
  <Paragraphs>90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FINALPowerPointTEMPLATE</vt:lpstr>
      <vt:lpstr>PowerPoint Presentation</vt:lpstr>
      <vt:lpstr>Agenda</vt:lpstr>
      <vt:lpstr>Intake APCD Version 6.0</vt:lpstr>
      <vt:lpstr>Intake APCD Version 7.0?</vt:lpstr>
      <vt:lpstr>Housekeeping Items</vt:lpstr>
      <vt:lpstr>Enrollment Trends Update</vt:lpstr>
      <vt:lpstr>2018 Annual Report on the Performance of the Massachusetts Health Care System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767</cp:revision>
  <cp:lastPrinted>2017-10-10T17:13:42Z</cp:lastPrinted>
  <dcterms:created xsi:type="dcterms:W3CDTF">2014-02-09T20:57:02Z</dcterms:created>
  <dcterms:modified xsi:type="dcterms:W3CDTF">2018-01-09T20:03:44Z</dcterms:modified>
</cp:coreProperties>
</file>