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14" r:id="rId3"/>
    <p:sldId id="533" r:id="rId4"/>
    <p:sldId id="532" r:id="rId5"/>
    <p:sldId id="534" r:id="rId6"/>
    <p:sldId id="535" r:id="rId7"/>
    <p:sldId id="499" r:id="rId8"/>
    <p:sldId id="362" r:id="rId9"/>
    <p:sldId id="451" r:id="rId10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73398" autoAdjust="0"/>
  </p:normalViewPr>
  <p:slideViewPr>
    <p:cSldViewPr snapToGrid="0" snapToObjects="1" showGuides="1">
      <p:cViewPr>
        <p:scale>
          <a:sx n="82" d="100"/>
          <a:sy n="82" d="100"/>
        </p:scale>
        <p:origin x="-296" y="-48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10/11/2018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10/11/2018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993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63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16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.almquist@state.ma.u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October 9, 2018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MA APCD Intake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Enrollment </a:t>
            </a:r>
            <a:r>
              <a:rPr lang="en-US" dirty="0"/>
              <a:t>T</a:t>
            </a:r>
            <a:r>
              <a:rPr lang="en-US" dirty="0" smtClean="0"/>
              <a:t>rends Reporting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DOI Reporting</a:t>
            </a:r>
            <a:endParaRPr lang="en-US" dirty="0"/>
          </a:p>
          <a:p>
            <a:pPr lvl="0"/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 APCD Intake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All APCD submissions through September 2018 are due by 10/31.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For certain carriers the Enrollment </a:t>
            </a:r>
            <a:r>
              <a:rPr lang="en-US" dirty="0"/>
              <a:t>Trends and DOI Membership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quarter reports </a:t>
            </a:r>
            <a:r>
              <a:rPr lang="en-US" dirty="0"/>
              <a:t>are dependent on these </a:t>
            </a:r>
            <a:r>
              <a:rPr lang="en-US" dirty="0" smtClean="0"/>
              <a:t>submissions.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5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 APCD Intake Version 2019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910573"/>
              </p:ext>
            </p:extLst>
          </p:nvPr>
        </p:nvGraphicFramePr>
        <p:xfrm>
          <a:off x="726325" y="1892333"/>
          <a:ext cx="7506450" cy="3197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922"/>
                <a:gridCol w="2456528"/>
              </a:tblGrid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2019 Intake Timeline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Proposals Shared/Discussed with Carriers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December </a:t>
                      </a:r>
                      <a:r>
                        <a:rPr lang="en-US" sz="1200" dirty="0" smtClean="0">
                          <a:effectLst/>
                        </a:rPr>
                        <a:t>2018/January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Draft Submission Guides published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Guides Reviewed at Technical Advisory Group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Comment Period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January </a:t>
                      </a:r>
                      <a:r>
                        <a:rPr lang="en-US" sz="1200" dirty="0" smtClean="0">
                          <a:effectLst/>
                        </a:rPr>
                        <a:t>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Administrative Bulletin and Guides Adopted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08785" algn="ctr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Development/Testing</a:t>
                      </a:r>
                      <a:r>
                        <a:rPr lang="en-US" sz="1100" dirty="0">
                          <a:effectLst/>
                        </a:rPr>
                        <a:t>	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February/July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Testing – new guides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and transmission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July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Version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2019 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Production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August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88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74638"/>
            <a:ext cx="8326967" cy="933816"/>
          </a:xfrm>
        </p:spPr>
        <p:txBody>
          <a:bodyPr/>
          <a:lstStyle/>
          <a:p>
            <a:pPr algn="l">
              <a:defRPr/>
            </a:pPr>
            <a:r>
              <a:rPr lang="en-US" sz="3000" b="1" dirty="0" smtClean="0">
                <a:latin typeface="+mn-lt"/>
              </a:rPr>
              <a:t>Enrollment Trends Update</a:t>
            </a:r>
            <a:endParaRPr lang="en-US" sz="3000" b="1" dirty="0"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72937" y="1295400"/>
            <a:ext cx="8366264" cy="53054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2000" dirty="0" smtClean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472936" y="1267831"/>
            <a:ext cx="8196929" cy="5156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cs typeface="Helvetica" panose="020B0604020202020204" pitchFamily="34" charset="0"/>
              </a:rPr>
              <a:t>The next edition of Enrollment Trends, sourced from </a:t>
            </a:r>
            <a:r>
              <a:rPr lang="en-US" sz="2000" b="1" dirty="0" smtClean="0">
                <a:cs typeface="Helvetica" panose="020B0604020202020204" pitchFamily="34" charset="0"/>
              </a:rPr>
              <a:t>September 2018 </a:t>
            </a:r>
            <a:r>
              <a:rPr lang="en-US" sz="2000" dirty="0" smtClean="0">
                <a:cs typeface="Helvetica" panose="020B0604020202020204" pitchFamily="34" charset="0"/>
              </a:rPr>
              <a:t>MA APCD Member Eligibility data, is scheduled to be released in </a:t>
            </a:r>
            <a:r>
              <a:rPr lang="en-US" sz="2000" b="1" dirty="0" smtClean="0">
                <a:cs typeface="Helvetica" panose="020B0604020202020204" pitchFamily="34" charset="0"/>
              </a:rPr>
              <a:t>February 2019</a:t>
            </a:r>
            <a:r>
              <a:rPr lang="en-US" sz="2000" dirty="0" smtClean="0">
                <a:cs typeface="Helvetica" panose="020B0604020202020204" pitchFamily="34" charset="0"/>
              </a:rPr>
              <a:t>.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 smtClean="0">
              <a:cs typeface="Helvetica" panose="020B060402020202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cs typeface="Helvetica" panose="020B0604020202020204" pitchFamily="34" charset="0"/>
              </a:rPr>
              <a:t>Where populations cannot be sourced from the MA APCD, some payers have been asked to provide supplemental enrollment data, due by </a:t>
            </a:r>
            <a:r>
              <a:rPr lang="en-US" sz="2000" b="1" dirty="0" smtClean="0">
                <a:cs typeface="Helvetica" panose="020B0604020202020204" pitchFamily="34" charset="0"/>
              </a:rPr>
              <a:t>November 16, 2018</a:t>
            </a:r>
            <a:r>
              <a:rPr lang="en-US" sz="2000" dirty="0" smtClean="0">
                <a:cs typeface="Helvetica" panose="020B0604020202020204" pitchFamily="34" charset="0"/>
              </a:rPr>
              <a:t>.</a:t>
            </a:r>
          </a:p>
          <a:p>
            <a:pPr lvl="1"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1600" dirty="0" smtClean="0">
                <a:cs typeface="Helvetica" panose="020B0604020202020204" pitchFamily="34" charset="0"/>
              </a:rPr>
              <a:t>The Supplemental </a:t>
            </a:r>
            <a:r>
              <a:rPr lang="en-US" sz="1600" dirty="0">
                <a:cs typeface="Helvetica" panose="020B0604020202020204" pitchFamily="34" charset="0"/>
              </a:rPr>
              <a:t>e</a:t>
            </a:r>
            <a:r>
              <a:rPr lang="en-US" sz="1600" dirty="0" smtClean="0">
                <a:cs typeface="Helvetica" panose="020B0604020202020204" pitchFamily="34" charset="0"/>
              </a:rPr>
              <a:t>nrollment data request template is formatted differently, but the data requested is the same. If there are any questions about this please contact us.</a:t>
            </a:r>
            <a:endParaRPr lang="en-US" sz="1600" dirty="0">
              <a:cs typeface="Helvetica" panose="020B0604020202020204" pitchFamily="34" charset="0"/>
            </a:endParaRPr>
          </a:p>
          <a:p>
            <a:pPr marL="0" indent="0" defTabSz="914400">
              <a:buNone/>
              <a:tabLst>
                <a:tab pos="6799263" algn="l"/>
              </a:tabLst>
              <a:defRPr/>
            </a:pPr>
            <a:endParaRPr lang="en-US" sz="1600" dirty="0" smtClean="0">
              <a:cs typeface="Helvetica" panose="020B060402020202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cs typeface="Helvetica" panose="020B0604020202020204" pitchFamily="34" charset="0"/>
              </a:rPr>
              <a:t>Payers will be sent MA APCD-sourced enrollment counts for review in </a:t>
            </a:r>
            <a:r>
              <a:rPr lang="en-US" sz="2000" b="1" dirty="0" smtClean="0">
                <a:cs typeface="Helvetica" panose="020B0604020202020204" pitchFamily="34" charset="0"/>
              </a:rPr>
              <a:t>early December 2018</a:t>
            </a:r>
            <a:r>
              <a:rPr lang="en-US" sz="2000" dirty="0" smtClean="0">
                <a:cs typeface="Helvetica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2000" b="1" dirty="0" smtClean="0">
                <a:solidFill>
                  <a:prstClr val="black"/>
                </a:solidFill>
                <a:cs typeface="Arial" charset="0"/>
              </a:rPr>
              <a:t>For </a:t>
            </a: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questions on Enrollment Trends: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20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and Lauren Almquist at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lauren.almquist@state.ma.us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41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8292232"/>
              </p:ext>
            </p:extLst>
          </p:nvPr>
        </p:nvGraphicFramePr>
        <p:xfrm>
          <a:off x="533400" y="1371600"/>
          <a:ext cx="7581900" cy="4061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6380">
                  <a:extLst>
                    <a:ext uri="{9D8B030D-6E8A-4147-A177-3AD203B41FA5}"/>
                  </a:extLst>
                </a:gridCol>
                <a:gridCol w="1516380">
                  <a:extLst>
                    <a:ext uri="{9D8B030D-6E8A-4147-A177-3AD203B41FA5}"/>
                  </a:extLst>
                </a:gridCol>
                <a:gridCol w="1516380"/>
                <a:gridCol w="1516380"/>
                <a:gridCol w="1516380"/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Oct 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Nov</a:t>
                      </a:r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Dec 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Jan 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Feb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 submit Sept 2018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 smtClean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 smtClean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30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DOI Reporting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Quarterly HMO Membership report for Q2 2018 – responses were due by 10/5.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Claims report in development – code under review. Initial reports will be shared with select carriers in the coming weeks.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63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November 13, 2018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December 11, 2018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17216</TotalTime>
  <Words>337</Words>
  <Application>Microsoft Office PowerPoint</Application>
  <PresentationFormat>On-screen Show (4:3)</PresentationFormat>
  <Paragraphs>101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FINALPowerPointTEMPLATE</vt:lpstr>
      <vt:lpstr>PowerPoint Presentation</vt:lpstr>
      <vt:lpstr>Agenda</vt:lpstr>
      <vt:lpstr>MA APCD Intake</vt:lpstr>
      <vt:lpstr>MA APCD Intake Version 2019</vt:lpstr>
      <vt:lpstr>Enrollment Trends Update</vt:lpstr>
      <vt:lpstr>PowerPoint Presentation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Vogel, Rick</cp:lastModifiedBy>
  <cp:revision>855</cp:revision>
  <cp:lastPrinted>2018-10-09T16:48:36Z</cp:lastPrinted>
  <dcterms:created xsi:type="dcterms:W3CDTF">2014-02-09T20:57:02Z</dcterms:created>
  <dcterms:modified xsi:type="dcterms:W3CDTF">2018-10-11T13:34:45Z</dcterms:modified>
</cp:coreProperties>
</file>