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4" r:id="rId3"/>
    <p:sldId id="533" r:id="rId4"/>
    <p:sldId id="532" r:id="rId5"/>
    <p:sldId id="534" r:id="rId6"/>
    <p:sldId id="535" r:id="rId7"/>
    <p:sldId id="499" r:id="rId8"/>
    <p:sldId id="362" r:id="rId9"/>
    <p:sldId id="451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18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11/14/2018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11/14/2018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5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77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November 13,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Intake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APCD Intake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APCD submissions through October 2018 are due by 11/30.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currently reviewing changes to submission guides for 2019 and we’ll share these with carriers on the December TAG call.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10573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</a:t>
                      </a:r>
                      <a:r>
                        <a:rPr lang="en-US" sz="1200" dirty="0" smtClean="0">
                          <a:effectLst/>
                        </a:rPr>
                        <a:t>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6" y="1267831"/>
            <a:ext cx="8196929" cy="515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2018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Where populations cannot be sourced from the MA APCD, some payers have been asked to provide supplemental enrollment data, due by </a:t>
            </a:r>
            <a:r>
              <a:rPr lang="en-US" sz="2000" b="1" dirty="0" smtClean="0">
                <a:cs typeface="Helvetica" panose="020B0604020202020204" pitchFamily="34" charset="0"/>
              </a:rPr>
              <a:t>November 16, 2018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lvl="1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600" dirty="0" smtClean="0">
                <a:cs typeface="Helvetica" panose="020B0604020202020204" pitchFamily="34" charset="0"/>
              </a:rPr>
              <a:t>The Supplemental </a:t>
            </a:r>
            <a:r>
              <a:rPr lang="en-US" sz="1600" dirty="0">
                <a:cs typeface="Helvetica" panose="020B0604020202020204" pitchFamily="34" charset="0"/>
              </a:rPr>
              <a:t>e</a:t>
            </a:r>
            <a:r>
              <a:rPr lang="en-US" sz="1600" dirty="0" smtClean="0">
                <a:cs typeface="Helvetica" panose="020B0604020202020204" pitchFamily="34" charset="0"/>
              </a:rPr>
              <a:t>nrollment data request template is formatted differently, but the data requested is the same. If there are any questions about this please contact us.</a:t>
            </a:r>
            <a:endParaRPr lang="en-US" sz="1600" dirty="0">
              <a:cs typeface="Helvetica" panose="020B0604020202020204" pitchFamily="34" charset="0"/>
            </a:endParaRPr>
          </a:p>
          <a:p>
            <a:pPr marL="0" indent="0" defTabSz="914400">
              <a:buNone/>
              <a:tabLst>
                <a:tab pos="6799263" algn="l"/>
              </a:tabLst>
              <a:defRPr/>
            </a:pPr>
            <a:endParaRPr lang="en-US" sz="16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 smtClean="0">
                <a:cs typeface="Helvetica" panose="020B0604020202020204" pitchFamily="34" charset="0"/>
              </a:rPr>
              <a:t>early December 2018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477115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2018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22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HMO Membership report for Q3 2018 will be sent in the coming days now that data through September is in.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 report in development – code under review and testing is ongoing. Initial reports will be shared with select carriers in the coming weeks.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11,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8,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17391</TotalTime>
  <Words>351</Words>
  <Application>Microsoft Office PowerPoint</Application>
  <PresentationFormat>On-screen Show (4:3)</PresentationFormat>
  <Paragraphs>101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FINALPowerPointTEMPLATE</vt:lpstr>
      <vt:lpstr>PowerPoint Presentation</vt:lpstr>
      <vt:lpstr>Agenda</vt:lpstr>
      <vt:lpstr>MA APCD Intake</vt:lpstr>
      <vt:lpstr>MA APCD Intake Version 2019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860</cp:revision>
  <cp:lastPrinted>2018-10-09T16:48:36Z</cp:lastPrinted>
  <dcterms:created xsi:type="dcterms:W3CDTF">2014-02-09T20:57:02Z</dcterms:created>
  <dcterms:modified xsi:type="dcterms:W3CDTF">2018-11-14T13:25:07Z</dcterms:modified>
</cp:coreProperties>
</file>