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414" r:id="rId3"/>
    <p:sldId id="527" r:id="rId4"/>
    <p:sldId id="547" r:id="rId5"/>
    <p:sldId id="551" r:id="rId6"/>
    <p:sldId id="552" r:id="rId7"/>
    <p:sldId id="553" r:id="rId8"/>
    <p:sldId id="499" r:id="rId9"/>
    <p:sldId id="549" r:id="rId10"/>
    <p:sldId id="550" r:id="rId11"/>
    <p:sldId id="362" r:id="rId12"/>
    <p:sldId id="451" r:id="rId1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296" y="-48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4/10/2018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4/10/2018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8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309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almquist@state.ma.u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April 10, 2018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1205027"/>
              </p:ext>
            </p:extLst>
          </p:nvPr>
        </p:nvGraphicFramePr>
        <p:xfrm>
          <a:off x="533400" y="1371600"/>
          <a:ext cx="7581900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/>
                  </a:extLst>
                </a:gridCol>
                <a:gridCol w="1516380">
                  <a:extLst>
                    <a:ext uri="{9D8B030D-6E8A-4147-A177-3AD203B41FA5}"/>
                  </a:extLst>
                </a:gridCol>
                <a:gridCol w="1516380"/>
                <a:gridCol w="1516380"/>
                <a:gridCol w="1516380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Apr. 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May 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Jun. 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Jul. 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Aug.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March 2018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18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May 8, 2018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June 12, 2018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APCD Intake Notes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Housekeeping Items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Enrollment </a:t>
            </a:r>
            <a:r>
              <a:rPr lang="en-US" dirty="0"/>
              <a:t>T</a:t>
            </a:r>
            <a:r>
              <a:rPr lang="en-US" dirty="0" smtClean="0"/>
              <a:t>rends Reporting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APCD Intake - Compliance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February 2018 submissions should be in at this point.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By </a:t>
            </a:r>
            <a:r>
              <a:rPr lang="en-US" dirty="0"/>
              <a:t>end of </a:t>
            </a:r>
            <a:r>
              <a:rPr lang="en-US" dirty="0" smtClean="0"/>
              <a:t>April </a:t>
            </a:r>
            <a:r>
              <a:rPr lang="en-US" dirty="0"/>
              <a:t>2018 – production files </a:t>
            </a:r>
            <a:r>
              <a:rPr lang="en-US" dirty="0" smtClean="0"/>
              <a:t>through March 2018 </a:t>
            </a:r>
            <a:r>
              <a:rPr lang="en-US" dirty="0"/>
              <a:t>are due at </a:t>
            </a:r>
            <a:r>
              <a:rPr lang="en-US" dirty="0" smtClean="0"/>
              <a:t>CHIA. This is a quarter end so Enrollment Trends and DOI Membership reports are dependent on these submissions.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6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APCD Intake - Changes for ACOs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Background:</a:t>
            </a:r>
            <a:endParaRPr lang="en-US" dirty="0"/>
          </a:p>
          <a:p>
            <a:r>
              <a:rPr lang="en-US" dirty="0"/>
              <a:t>CHIA has developed new values to lookup tables to identify members and claims in </a:t>
            </a:r>
            <a:r>
              <a:rPr lang="en-US" dirty="0" err="1"/>
              <a:t>MassHealth</a:t>
            </a:r>
            <a:r>
              <a:rPr lang="en-US" dirty="0"/>
              <a:t> ACOs. Accountable Care Partnership Plans that submit data for </a:t>
            </a:r>
            <a:r>
              <a:rPr lang="en-US" dirty="0" err="1"/>
              <a:t>MassHealth</a:t>
            </a:r>
            <a:r>
              <a:rPr lang="en-US" dirty="0"/>
              <a:t> members will also need to provide a crosswalk for the Product ID Number to the ACO Plan Name and CHIA will maintain the lookup table.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At this time, this guidance only applies to ACOs for </a:t>
            </a:r>
            <a:r>
              <a:rPr lang="en-US" dirty="0" err="1"/>
              <a:t>MassHealth</a:t>
            </a:r>
            <a:r>
              <a:rPr lang="en-US" dirty="0"/>
              <a:t> members.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08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APCD Intake - Changes for ACOs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b="1" u="sng" dirty="0" err="1"/>
              <a:t>MassHealth</a:t>
            </a:r>
            <a:r>
              <a:rPr lang="en-US" b="1" u="sng" dirty="0"/>
              <a:t> (Org 3156) only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For </a:t>
            </a:r>
            <a:r>
              <a:rPr lang="en-US" dirty="0"/>
              <a:t>any ACO members and claims, populate </a:t>
            </a:r>
            <a:r>
              <a:rPr lang="en-US" b="1" dirty="0"/>
              <a:t>APCD ID Code </a:t>
            </a:r>
            <a:r>
              <a:rPr lang="en-US" dirty="0"/>
              <a:t>(ME134, MC241, PC120, DC067) using this new value added to the lookup table:</a:t>
            </a:r>
          </a:p>
          <a:p>
            <a:r>
              <a:rPr lang="en-US" dirty="0"/>
              <a:t> </a:t>
            </a:r>
          </a:p>
          <a:p>
            <a:r>
              <a:rPr lang="en-US" u="sng" dirty="0"/>
              <a:t>Code</a:t>
            </a:r>
            <a:r>
              <a:rPr lang="en-US" dirty="0"/>
              <a:t>     </a:t>
            </a:r>
            <a:r>
              <a:rPr lang="en-US" u="sng" dirty="0"/>
              <a:t>Description</a:t>
            </a:r>
            <a:endParaRPr lang="en-US" dirty="0"/>
          </a:p>
          <a:p>
            <a:r>
              <a:rPr lang="en-US" dirty="0"/>
              <a:t>7            ACO – Accountable Care Organization Enrollee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Note: There is no change to how </a:t>
            </a:r>
            <a:r>
              <a:rPr lang="en-US" dirty="0" err="1"/>
              <a:t>MassHealth</a:t>
            </a:r>
            <a:r>
              <a:rPr lang="en-US" dirty="0"/>
              <a:t> (Org. 3156) currently populates </a:t>
            </a:r>
            <a:r>
              <a:rPr lang="en-US" b="1" dirty="0"/>
              <a:t>Insurance Type Code/Product</a:t>
            </a:r>
            <a:r>
              <a:rPr lang="en-US" dirty="0"/>
              <a:t> (ME003, MC003, PC003, DC003).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APCD Intake - Changes for ACOs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u="sng" dirty="0"/>
              <a:t>Accountable Care Partnership Plans for </a:t>
            </a:r>
            <a:r>
              <a:rPr lang="en-US" b="1" u="sng" dirty="0" err="1"/>
              <a:t>MassHealth</a:t>
            </a:r>
            <a:r>
              <a:rPr lang="en-US" b="1" u="sng" dirty="0"/>
              <a:t> members only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For ACO </a:t>
            </a:r>
            <a:r>
              <a:rPr lang="en-US" dirty="0" err="1"/>
              <a:t>MassHealth</a:t>
            </a:r>
            <a:r>
              <a:rPr lang="en-US" dirty="0"/>
              <a:t> members and claims, populate the </a:t>
            </a:r>
            <a:r>
              <a:rPr lang="en-US" b="1" dirty="0"/>
              <a:t>Insurance Type Code/Product</a:t>
            </a:r>
            <a:r>
              <a:rPr lang="en-US" dirty="0"/>
              <a:t> (ME003, MC003, PC003, DC003) using this new value added to the lookup table:</a:t>
            </a:r>
          </a:p>
          <a:p>
            <a:r>
              <a:rPr lang="en-US" dirty="0"/>
              <a:t> </a:t>
            </a:r>
          </a:p>
          <a:p>
            <a:r>
              <a:rPr lang="en-US" u="sng" dirty="0"/>
              <a:t>Code</a:t>
            </a:r>
            <a:r>
              <a:rPr lang="en-US" dirty="0"/>
              <a:t>     </a:t>
            </a:r>
            <a:r>
              <a:rPr lang="en-US" u="sng" dirty="0"/>
              <a:t>Description</a:t>
            </a:r>
            <a:endParaRPr lang="en-US" dirty="0"/>
          </a:p>
          <a:p>
            <a:r>
              <a:rPr lang="en-US" dirty="0"/>
              <a:t>30           ACO - </a:t>
            </a:r>
            <a:r>
              <a:rPr lang="en-US" dirty="0" err="1"/>
              <a:t>MassHealth</a:t>
            </a: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APCD Intake - Changes for ACOs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u="sng" dirty="0"/>
              <a:t>Accountable Care Partnership Plans for </a:t>
            </a:r>
            <a:r>
              <a:rPr lang="en-US" b="1" u="sng" dirty="0" err="1"/>
              <a:t>MassHealth</a:t>
            </a:r>
            <a:r>
              <a:rPr lang="en-US" b="1" u="sng" dirty="0"/>
              <a:t> members </a:t>
            </a:r>
            <a:r>
              <a:rPr lang="en-US" b="1" u="sng" dirty="0" smtClean="0"/>
              <a:t>only (continued)</a:t>
            </a:r>
            <a:endParaRPr lang="en-US" dirty="0"/>
          </a:p>
          <a:p>
            <a:r>
              <a:rPr lang="en-US" dirty="0" smtClean="0"/>
              <a:t>Populate </a:t>
            </a:r>
            <a:r>
              <a:rPr lang="en-US" dirty="0"/>
              <a:t>the </a:t>
            </a:r>
            <a:r>
              <a:rPr lang="en-US" b="1" dirty="0"/>
              <a:t>APCD ID Code </a:t>
            </a:r>
            <a:r>
              <a:rPr lang="en-US" dirty="0"/>
              <a:t>(ME134, MC241, PC120, DC067) using this new value added to the lookup table:</a:t>
            </a:r>
          </a:p>
          <a:p>
            <a:r>
              <a:rPr lang="en-US" u="sng" dirty="0" smtClean="0"/>
              <a:t>Code</a:t>
            </a:r>
            <a:r>
              <a:rPr lang="en-US" dirty="0"/>
              <a:t>     </a:t>
            </a:r>
            <a:r>
              <a:rPr lang="en-US" u="sng" dirty="0"/>
              <a:t>Description</a:t>
            </a:r>
            <a:endParaRPr lang="en-US" dirty="0"/>
          </a:p>
          <a:p>
            <a:r>
              <a:rPr lang="en-US" dirty="0"/>
              <a:t>7              ACO – Accountable Care Organization Enrollee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Also, </a:t>
            </a:r>
            <a:r>
              <a:rPr lang="en-US" dirty="0"/>
              <a:t>for </a:t>
            </a:r>
            <a:r>
              <a:rPr lang="en-US" b="1" dirty="0"/>
              <a:t>Product ID Number </a:t>
            </a:r>
            <a:r>
              <a:rPr lang="en-US" dirty="0"/>
              <a:t>(PR001, ME040, MC079, PC056, DC042), populate with values that CHIA can use to identify the different Accountable Care Partnership Plans. Carriers will need to provide a crosswalk for the Product ID Number to the ACO Plan Name and CHIA will maintain the lookup table.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39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Housekeeping Items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 smtClean="0"/>
              <a:t>DOI Reporting: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Q4 2017 HMO Membership report – responses due by 4/19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CY 2017 Annual Membership report – responses due by 5/11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3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93381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90525" y="1287463"/>
            <a:ext cx="8667751" cy="5160962"/>
          </a:xfrm>
        </p:spPr>
        <p:txBody>
          <a:bodyPr/>
          <a:lstStyle/>
          <a:p>
            <a:endParaRPr lang="en-US" altLang="en-US" sz="2000" dirty="0" smtClean="0"/>
          </a:p>
          <a:p>
            <a:r>
              <a:rPr lang="en-US" altLang="en-US" sz="2000" dirty="0" smtClean="0"/>
              <a:t>The next Enrollment Trends report with data through March 2018 is currently scheduled to be published in August 2018.</a:t>
            </a:r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 smtClean="0"/>
              <a:t>Supplemental enrollment data is due Friday, </a:t>
            </a:r>
            <a:r>
              <a:rPr lang="en-US" altLang="en-US" sz="2000" b="1" dirty="0" smtClean="0"/>
              <a:t>May 18, 2018</a:t>
            </a:r>
            <a:r>
              <a:rPr lang="en-US" altLang="en-US" sz="2000" dirty="0" smtClean="0"/>
              <a:t> for selected payers. Supplemental enrollment reporting is requested where populations cannot be accurately sourced from the MA APCD.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r>
              <a:rPr lang="en-US" altLang="en-US" sz="2000" dirty="0" smtClean="0"/>
              <a:t>Payers will receive aggregate MA APCD Member Eligibility data for review in early June.</a:t>
            </a:r>
          </a:p>
          <a:p>
            <a:endParaRPr lang="en-US" altLang="en-US" sz="2000" dirty="0" smtClean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8224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15813</TotalTime>
  <Words>342</Words>
  <Application>Microsoft Office PowerPoint</Application>
  <PresentationFormat>On-screen Show (4:3)</PresentationFormat>
  <Paragraphs>161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FINALPowerPointTEMPLATE</vt:lpstr>
      <vt:lpstr>PowerPoint Presentation</vt:lpstr>
      <vt:lpstr>Agenda</vt:lpstr>
      <vt:lpstr>APCD Intake - Compliance </vt:lpstr>
      <vt:lpstr>APCD Intake - Changes for ACOs</vt:lpstr>
      <vt:lpstr>APCD Intake - Changes for ACOs</vt:lpstr>
      <vt:lpstr>APCD Intake - Changes for ACOs</vt:lpstr>
      <vt:lpstr>APCD Intake - Changes for ACOs</vt:lpstr>
      <vt:lpstr>Housekeeping Items</vt:lpstr>
      <vt:lpstr>Enrollment Trends Update</vt:lpstr>
      <vt:lpstr>PowerPoint Presentation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808</cp:revision>
  <cp:lastPrinted>2018-04-10T13:47:30Z</cp:lastPrinted>
  <dcterms:created xsi:type="dcterms:W3CDTF">2014-02-09T20:57:02Z</dcterms:created>
  <dcterms:modified xsi:type="dcterms:W3CDTF">2018-04-10T19:01:34Z</dcterms:modified>
</cp:coreProperties>
</file>