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527" r:id="rId4"/>
    <p:sldId id="554" r:id="rId5"/>
    <p:sldId id="555" r:id="rId6"/>
    <p:sldId id="556" r:id="rId7"/>
    <p:sldId id="557" r:id="rId8"/>
    <p:sldId id="558" r:id="rId9"/>
    <p:sldId id="49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2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HIAData@gormanactuaria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HIAData@gormanactuaria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May 8,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12,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10,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 Notes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Premiums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Housekeeping Items</a:t>
            </a:r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Compliance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March 2018 submissions should be in at this point.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end of </a:t>
            </a:r>
            <a:r>
              <a:rPr lang="en-US" dirty="0" smtClean="0"/>
              <a:t>July </a:t>
            </a:r>
            <a:r>
              <a:rPr lang="en-US" dirty="0"/>
              <a:t>2018 – production files </a:t>
            </a:r>
            <a:r>
              <a:rPr lang="en-US" dirty="0" smtClean="0"/>
              <a:t>through June 2018 </a:t>
            </a:r>
            <a:r>
              <a:rPr lang="en-US" dirty="0"/>
              <a:t>are due at </a:t>
            </a:r>
            <a:r>
              <a:rPr lang="en-US" dirty="0" smtClean="0"/>
              <a:t>CHIA. This is a quarter end so Enrollment Trends and DOI Membership reports are dependent on these submissions. In addition, our next data release is reliant on 2013 – 2017 submissions with 6 months of runout (through June 2018).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endParaRPr lang="en-US" altLang="en-US" sz="2000" dirty="0" smtClean="0"/>
          </a:p>
          <a:p>
            <a:r>
              <a:rPr lang="en-US" altLang="en-US" sz="2000" dirty="0" smtClean="0"/>
              <a:t>The next Enrollment Trends report with data through March 2018 is currently scheduled to be published in August 2018.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/>
              <a:t>Supplemental enrollment data is due Friday, </a:t>
            </a:r>
            <a:r>
              <a:rPr lang="en-US" altLang="en-US" sz="2000" b="1" dirty="0" smtClean="0"/>
              <a:t>May 18, 2018</a:t>
            </a:r>
            <a:r>
              <a:rPr lang="en-US" altLang="en-US" sz="2000" dirty="0" smtClean="0"/>
              <a:t> for selected payers.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Payers will receive aggregate MA APCD Member Eligibility data for review in early June.</a:t>
            </a:r>
          </a:p>
          <a:p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460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268068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Completed workbooks (containing data for 2015-2017 plan years) should be submitted to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  <a:hlinkClick r:id="rId3"/>
              </a:rPr>
              <a:t>CHIAData@gormanactuarial.com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by 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Thursday,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May 10, 2018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CHIA will follow up with payers in July to collect Risk Adjustment and MLR Rebate amounts for 2017.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Deadlines</a:t>
            </a:r>
          </a:p>
        </p:txBody>
      </p:sp>
    </p:spTree>
    <p:extLst>
      <p:ext uri="{BB962C8B-B14F-4D97-AF65-F5344CB8AC3E}">
        <p14:creationId xmlns:p14="http://schemas.microsoft.com/office/powerpoint/2010/main" val="37314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545050"/>
              </p:ext>
            </p:extLst>
          </p:nvPr>
        </p:nvGraphicFramePr>
        <p:xfrm>
          <a:off x="302843" y="935038"/>
          <a:ext cx="8245538" cy="5039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934"/>
                <a:gridCol w="1103032"/>
                <a:gridCol w="1252836"/>
                <a:gridCol w="1177934"/>
                <a:gridCol w="1177934"/>
                <a:gridCol w="1177934"/>
                <a:gridCol w="1177934"/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2018 Premiums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2017 Risk Adjustment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2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8686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Contact Information</a:t>
            </a:r>
            <a:endParaRPr lang="en-US" altLang="en-US" sz="3000" b="1" dirty="0" smtClean="0">
              <a:solidFill>
                <a:srgbClr val="0070C0"/>
              </a:solidFill>
              <a:ea typeface="+mn-ea"/>
              <a:cs typeface="Arial" charset="0"/>
            </a:endParaRP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50"/>
            <a:ext cx="81057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</a:t>
            </a:r>
            <a:r>
              <a:rPr lang="en-US" sz="2000" u="sng" dirty="0" smtClean="0">
                <a:hlinkClick r:id="rId3"/>
              </a:rPr>
              <a:t>CHIAData@gormanactuarial.com</a:t>
            </a:r>
            <a:endParaRPr lang="en-US" sz="2000" u="sng" dirty="0" smtClean="0"/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9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 2017 Annual Membership report – responses due by 5/11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TME, APM, RP: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 2016 Final TME, CY Preliminary TME – due 5/1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 2016 Final APM, CY 2017 Preliminary APM, CY 2016 Prescription Drug Rebates, CY2017 Prescription Drug Rebates – responses due 6/1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16044</TotalTime>
  <Words>413</Words>
  <Application>Microsoft Office PowerPoint</Application>
  <PresentationFormat>On-screen Show (4:3)</PresentationFormat>
  <Paragraphs>110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FINALPowerPointTEMPLATE</vt:lpstr>
      <vt:lpstr>PowerPoint Presentation</vt:lpstr>
      <vt:lpstr>Agenda</vt:lpstr>
      <vt:lpstr>APCD Intake - Compliance </vt:lpstr>
      <vt:lpstr>Enrollment Trends Update</vt:lpstr>
      <vt:lpstr>PowerPoint Presentation</vt:lpstr>
      <vt:lpstr>PowerPoint Presentation</vt:lpstr>
      <vt:lpstr>PowerPoint Presentation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814</cp:revision>
  <cp:lastPrinted>2018-02-13T18:17:28Z</cp:lastPrinted>
  <dcterms:created xsi:type="dcterms:W3CDTF">2014-02-09T20:57:02Z</dcterms:created>
  <dcterms:modified xsi:type="dcterms:W3CDTF">2018-05-09T12:08:06Z</dcterms:modified>
</cp:coreProperties>
</file>