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414" r:id="rId3"/>
    <p:sldId id="527" r:id="rId4"/>
    <p:sldId id="528" r:id="rId5"/>
    <p:sldId id="499" r:id="rId6"/>
    <p:sldId id="362" r:id="rId7"/>
    <p:sldId id="451" r:id="rId8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73398" autoAdjust="0"/>
  </p:normalViewPr>
  <p:slideViewPr>
    <p:cSldViewPr snapToGrid="0" snapToObjects="1" showGuides="1">
      <p:cViewPr>
        <p:scale>
          <a:sx n="82" d="100"/>
          <a:sy n="82" d="100"/>
        </p:scale>
        <p:origin x="-296" y="-188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8/15/2018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8/15/2018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0993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E1F12-DA55-4829-9B73-16B585796C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8/15/2018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04B-5055-4758-B2AF-AE5D50F061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965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lauren.almquist@state.ma.u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 August 14, 2018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APCD Intake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Enrollment </a:t>
            </a:r>
            <a:r>
              <a:rPr lang="en-US" dirty="0"/>
              <a:t>T</a:t>
            </a:r>
            <a:r>
              <a:rPr lang="en-US" dirty="0" smtClean="0"/>
              <a:t>rends Reporting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Housekeeping </a:t>
            </a:r>
            <a:r>
              <a:rPr lang="en-US" dirty="0"/>
              <a:t>Items</a:t>
            </a:r>
          </a:p>
          <a:p>
            <a:pPr lvl="0"/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APCD Intake - Compliance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Thank you to all carriers that sent your data through June in on time!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CHIA is busy working on the next quarterly Enrollment Trends and DOI Membership reports.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Data release work has also commenced which includes 2013 – 2017 data with 6 months of runout (through June 2018).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96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274638"/>
            <a:ext cx="8326967" cy="933816"/>
          </a:xfrm>
        </p:spPr>
        <p:txBody>
          <a:bodyPr/>
          <a:lstStyle/>
          <a:p>
            <a:pPr algn="l">
              <a:defRPr/>
            </a:pPr>
            <a:r>
              <a:rPr lang="en-US" sz="3000" b="1" dirty="0" smtClean="0">
                <a:latin typeface="+mn-lt"/>
              </a:rPr>
              <a:t>Enrollment Trends Update</a:t>
            </a:r>
            <a:endParaRPr lang="en-US" sz="3000" b="1" dirty="0">
              <a:latin typeface="+mn-lt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390526" y="1377537"/>
            <a:ext cx="8171584" cy="5070887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Thank </a:t>
            </a:r>
            <a:r>
              <a:rPr lang="en-US" altLang="en-US" sz="2000" dirty="0"/>
              <a:t>you to all who reviewed MA APCD data for the upcoming Enrollment Trends report. Your support is critical for the reporting of accurate and timely enrollment data</a:t>
            </a:r>
            <a:r>
              <a:rPr lang="en-US" altLang="en-US" sz="2000" dirty="0" smtClean="0"/>
              <a:t>.</a:t>
            </a:r>
          </a:p>
          <a:p>
            <a:endParaRPr lang="en-US" altLang="en-US" sz="2000" dirty="0"/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The next Enrollment Trends report is expected to be published this week (with </a:t>
            </a:r>
            <a:r>
              <a:rPr lang="en-US" dirty="0"/>
              <a:t>data through March </a:t>
            </a:r>
            <a:r>
              <a:rPr lang="en-US" dirty="0" smtClean="0"/>
              <a:t>2018)</a:t>
            </a:r>
            <a:r>
              <a:rPr lang="en-US" altLang="en-US" sz="2000" dirty="0" smtClean="0"/>
              <a:t>.</a:t>
            </a:r>
            <a:endParaRPr lang="en-US" altLang="en-US" sz="2000" dirty="0"/>
          </a:p>
          <a:p>
            <a:pPr marL="0" indent="0" algn="l">
              <a:buNone/>
            </a:pPr>
            <a:endParaRPr lang="en-US" altLang="en-US" sz="2000" dirty="0" smtClean="0"/>
          </a:p>
          <a:p>
            <a:pPr algn="l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altLang="en-US" sz="2000" b="1" dirty="0">
                <a:solidFill>
                  <a:prstClr val="black"/>
                </a:solidFill>
                <a:cs typeface="Arial" charset="0"/>
              </a:rPr>
              <a:t>For questions on Enrollment Trends: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Contact your </a:t>
            </a:r>
            <a:r>
              <a:rPr lang="en-US" altLang="en-US" sz="2000" u="sng" dirty="0">
                <a:solidFill>
                  <a:prstClr val="black"/>
                </a:solidFill>
                <a:cs typeface="Arial" panose="020B0604020202020204" pitchFamily="34" charset="0"/>
              </a:rPr>
              <a:t>CHIA liaison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and Lauren Almquist at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  <a:hlinkClick r:id="rId3"/>
              </a:rPr>
              <a:t>lauren.almquist@state.ma.us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pPr marL="0" indent="0" algn="l">
              <a:buNone/>
            </a:pPr>
            <a:endParaRPr lang="en-US" altLang="en-US" sz="2000" dirty="0" smtClean="0"/>
          </a:p>
          <a:p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9174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Housekeeping Items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u="sng" dirty="0" smtClean="0"/>
              <a:t>DOI Reporting: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Quarterly HMO Membership report  for Q2 2018 – will be sent later this month.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Claims report in development – meetings ongoing with certain carriers to discuss paid/allowed amount examples.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63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September 11, 2018 </a:t>
            </a:r>
            <a:r>
              <a:rPr lang="en-US" sz="4000" dirty="0"/>
              <a:t>@ 2:00 pm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October 9, 2018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16597</TotalTime>
  <Words>203</Words>
  <Application>Microsoft Office PowerPoint</Application>
  <PresentationFormat>On-screen Show (4:3)</PresentationFormat>
  <Paragraphs>68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FINALPowerPointTEMPLATE</vt:lpstr>
      <vt:lpstr>PowerPoint Presentation</vt:lpstr>
      <vt:lpstr>Agenda</vt:lpstr>
      <vt:lpstr>APCD Intake - Compliance </vt:lpstr>
      <vt:lpstr>Enrollment Trends Update</vt:lpstr>
      <vt:lpstr>Housekeeping Items</vt:lpstr>
      <vt:lpstr>Next Meetings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Vogel, Rick</cp:lastModifiedBy>
  <cp:revision>832</cp:revision>
  <cp:lastPrinted>2018-08-14T15:16:29Z</cp:lastPrinted>
  <dcterms:created xsi:type="dcterms:W3CDTF">2014-02-09T20:57:02Z</dcterms:created>
  <dcterms:modified xsi:type="dcterms:W3CDTF">2018-08-15T13:47:57Z</dcterms:modified>
</cp:coreProperties>
</file>