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4" r:id="rId3"/>
    <p:sldId id="533" r:id="rId4"/>
    <p:sldId id="532" r:id="rId5"/>
    <p:sldId id="528" r:id="rId6"/>
    <p:sldId id="529" r:id="rId7"/>
    <p:sldId id="530" r:id="rId8"/>
    <p:sldId id="499" r:id="rId9"/>
    <p:sldId id="362" r:id="rId10"/>
    <p:sldId id="451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9/12/2018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9/12/2018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3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40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September 11,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Intake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Annual Report Update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APCD Intake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CHIA needs the ability to maintain an accurate de-identified member ID (MEID) over a 5 year </a:t>
            </a:r>
            <a:r>
              <a:rPr lang="en-US" sz="1800" dirty="0" smtClean="0"/>
              <a:t>period for </a:t>
            </a:r>
            <a:r>
              <a:rPr lang="en-US" sz="1800" dirty="0"/>
              <a:t>longitudinal </a:t>
            </a:r>
            <a:r>
              <a:rPr lang="en-US" sz="1800" dirty="0" smtClean="0"/>
              <a:t>analyses.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/>
              <a:t>To provide for future security implementations and to allow analytic interoperability across years we require all carriers to hold in escrow each December member eligibility file, prior to CHIA </a:t>
            </a:r>
            <a:r>
              <a:rPr lang="en-US" sz="1800" b="1" dirty="0" smtClean="0"/>
              <a:t>hashing/encryption, for </a:t>
            </a:r>
            <a:r>
              <a:rPr lang="en-US" sz="1800" b="1" dirty="0"/>
              <a:t>a period of 5 years</a:t>
            </a:r>
            <a:r>
              <a:rPr lang="en-US" sz="1800" b="1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As software updates occur CHIA may require resubmission of these files to update security measures and to accurately assign an MEID</a:t>
            </a:r>
            <a:r>
              <a:rPr lang="en-US" sz="18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CHIA is currently looking at third party vendors to store these files prior </a:t>
            </a:r>
            <a:r>
              <a:rPr lang="en-US" sz="1800" dirty="0"/>
              <a:t>to </a:t>
            </a:r>
            <a:r>
              <a:rPr lang="en-US" sz="1800" dirty="0" smtClean="0"/>
              <a:t>hashing/encryption.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10573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</a:t>
                      </a:r>
                      <a:r>
                        <a:rPr lang="en-US" sz="1200" dirty="0" smtClean="0">
                          <a:effectLst/>
                        </a:rPr>
                        <a:t>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6" y="1267831"/>
            <a:ext cx="8196929" cy="515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2018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Where populations cannot be sourced from the MA APCD, some payers will be asked to provide supplemental enrollment data by </a:t>
            </a:r>
            <a:r>
              <a:rPr lang="en-US" sz="2000" b="1" dirty="0" smtClean="0">
                <a:cs typeface="Helvetica" panose="020B0604020202020204" pitchFamily="34" charset="0"/>
              </a:rPr>
              <a:t>mid</a:t>
            </a:r>
            <a:r>
              <a:rPr lang="en-US" sz="2000" dirty="0" smtClean="0">
                <a:cs typeface="Helvetica" panose="020B0604020202020204" pitchFamily="34" charset="0"/>
              </a:rPr>
              <a:t>-</a:t>
            </a:r>
            <a:r>
              <a:rPr lang="en-US" sz="2000" b="1" dirty="0" smtClean="0">
                <a:cs typeface="Helvetica" panose="020B0604020202020204" pitchFamily="34" charset="0"/>
              </a:rPr>
              <a:t>November 2018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lvl="1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600" dirty="0" smtClean="0">
                <a:cs typeface="Helvetica" panose="020B0604020202020204" pitchFamily="34" charset="0"/>
              </a:rPr>
              <a:t>The Supplemental </a:t>
            </a:r>
            <a:r>
              <a:rPr lang="en-US" sz="1600" dirty="0">
                <a:cs typeface="Helvetica" panose="020B0604020202020204" pitchFamily="34" charset="0"/>
              </a:rPr>
              <a:t>e</a:t>
            </a:r>
            <a:r>
              <a:rPr lang="en-US" sz="1600" dirty="0" smtClean="0">
                <a:cs typeface="Helvetica" panose="020B0604020202020204" pitchFamily="34" charset="0"/>
              </a:rPr>
              <a:t>nrollment data request template will be formatted differently, but the data requested will be the same. We will follow up with payers once we send the new template.</a:t>
            </a:r>
            <a:endParaRPr lang="en-US" sz="1600" dirty="0">
              <a:cs typeface="Helvetica" panose="020B0604020202020204" pitchFamily="34" charset="0"/>
            </a:endParaRPr>
          </a:p>
          <a:p>
            <a:pPr marL="0" indent="0" defTabSz="914400">
              <a:buNone/>
              <a:tabLst>
                <a:tab pos="6799263" algn="l"/>
              </a:tabLst>
              <a:defRPr/>
            </a:pPr>
            <a:endParaRPr lang="en-US" sz="16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 smtClean="0">
                <a:cs typeface="Helvetica" panose="020B0604020202020204" pitchFamily="34" charset="0"/>
              </a:rPr>
              <a:t>early December 2018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679201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2017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8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2018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6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Annual Report Update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918" y="1895499"/>
            <a:ext cx="3741576" cy="41188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CHIA’s </a:t>
            </a:r>
            <a:r>
              <a:rPr lang="en-US" i="1" dirty="0" smtClean="0"/>
              <a:t>Annual Report on the Performance of the Massachusetts Health Care System</a:t>
            </a:r>
            <a:r>
              <a:rPr lang="en-US" dirty="0" smtClean="0"/>
              <a:t> will be released tomorrow, September 12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Thank you to all the data submitters whose participation made this possible.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89" y="1998140"/>
            <a:ext cx="4110999" cy="30986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52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Quarterly HMO Membership report for Q2 2018 – sent 8/21 to select carriers.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 report in development – code under review. Initial reports will be shared with select carriers in the coming weeks.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9,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13,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17007</TotalTime>
  <Words>448</Words>
  <Application>Microsoft Office PowerPoint</Application>
  <PresentationFormat>On-screen Show (4:3)</PresentationFormat>
  <Paragraphs>117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FINALPowerPointTEMPLATE</vt:lpstr>
      <vt:lpstr>PowerPoint Presentation</vt:lpstr>
      <vt:lpstr>Agenda</vt:lpstr>
      <vt:lpstr>MA APCD Intake</vt:lpstr>
      <vt:lpstr>MA APCD Intake Version 2019</vt:lpstr>
      <vt:lpstr>Enrollment Trends Update</vt:lpstr>
      <vt:lpstr>PowerPoint Presentation</vt:lpstr>
      <vt:lpstr>Annual Report Update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848</cp:revision>
  <cp:lastPrinted>2018-08-14T15:16:29Z</cp:lastPrinted>
  <dcterms:created xsi:type="dcterms:W3CDTF">2014-02-09T20:57:02Z</dcterms:created>
  <dcterms:modified xsi:type="dcterms:W3CDTF">2018-09-12T11:52:50Z</dcterms:modified>
</cp:coreProperties>
</file>