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14" r:id="rId3"/>
    <p:sldId id="550" r:id="rId4"/>
    <p:sldId id="532" r:id="rId5"/>
    <p:sldId id="551" r:id="rId6"/>
    <p:sldId id="539" r:id="rId7"/>
    <p:sldId id="362" r:id="rId8"/>
    <p:sldId id="451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776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5/14/2019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5/14/2019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1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May 14,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Final MA APCD 2019 Submission Guides are now available on CHIA’s website (along with the Redline versions).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Payer testing with CHIA will take place in July.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Final Version 6.0 files are June 2019 production data due in July.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Changes effective for July 2019 production data due in August.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 resubmissions of older data must be in Version 2019 Submission Guide format starting in August.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6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63252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(if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5" y="1287463"/>
            <a:ext cx="8667751" cy="5160962"/>
          </a:xfrm>
        </p:spPr>
        <p:txBody>
          <a:bodyPr/>
          <a:lstStyle/>
          <a:p>
            <a:endParaRPr lang="en-US" altLang="en-US" sz="2000" dirty="0" smtClean="0"/>
          </a:p>
          <a:p>
            <a:r>
              <a:rPr lang="en-US" altLang="en-US" sz="2000" dirty="0" smtClean="0"/>
              <a:t>The next Enrollment Trends report with data through March 2019 is currently scheduled to be published in August 2019.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 smtClean="0">
                <a:solidFill>
                  <a:srgbClr val="FF0000"/>
                </a:solidFill>
              </a:rPr>
              <a:t>Supplemental enrollment data is due Friday,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May 17, 2019</a:t>
            </a:r>
            <a:r>
              <a:rPr lang="en-US" altLang="en-US" sz="2000" dirty="0" smtClean="0">
                <a:solidFill>
                  <a:srgbClr val="FF0000"/>
                </a:solidFill>
              </a:rPr>
              <a:t> for selected payers.</a:t>
            </a:r>
            <a:r>
              <a:rPr lang="en-US" altLang="en-US" sz="2000" dirty="0" smtClean="0"/>
              <a:t> Supplemental enrollment reporting is requested where populations cannot be accurately sourced from the MA APCD.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Payers will receive aggregate MA APCD Member Eligibility data for review in early June.</a:t>
            </a:r>
          </a:p>
          <a:p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3365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Q1 2019 HMO Membership report – coming soon.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2018 Annual Membership report – responses were due 5/3.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 – individual calls with select payers and DOI scheduled in the next few weeks.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June 11,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July 9,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19394</TotalTime>
  <Words>325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FINALPowerPointTEMPLATE</vt:lpstr>
      <vt:lpstr>PowerPoint Presentation</vt:lpstr>
      <vt:lpstr>Agenda</vt:lpstr>
      <vt:lpstr>MA APCD 2019 Submission Guide Updates</vt:lpstr>
      <vt:lpstr>MA APCD Intake Version 2019</vt:lpstr>
      <vt:lpstr>Enrollment Trends Update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925</cp:revision>
  <cp:lastPrinted>2019-05-14T16:42:01Z</cp:lastPrinted>
  <dcterms:created xsi:type="dcterms:W3CDTF">2014-02-09T20:57:02Z</dcterms:created>
  <dcterms:modified xsi:type="dcterms:W3CDTF">2019-05-14T18:56:43Z</dcterms:modified>
</cp:coreProperties>
</file>