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55" r:id="rId2"/>
  </p:sldMasterIdLst>
  <p:notesMasterIdLst>
    <p:notesMasterId r:id="rId13"/>
  </p:notesMasterIdLst>
  <p:handoutMasterIdLst>
    <p:handoutMasterId r:id="rId14"/>
  </p:handoutMasterIdLst>
  <p:sldIdLst>
    <p:sldId id="256" r:id="rId3"/>
    <p:sldId id="414" r:id="rId4"/>
    <p:sldId id="554" r:id="rId5"/>
    <p:sldId id="556" r:id="rId6"/>
    <p:sldId id="532" r:id="rId7"/>
    <p:sldId id="557" r:id="rId8"/>
    <p:sldId id="558" r:id="rId9"/>
    <p:sldId id="539" r:id="rId10"/>
    <p:sldId id="362" r:id="rId11"/>
    <p:sldId id="451" r:id="rId12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73398" autoAdjust="0"/>
  </p:normalViewPr>
  <p:slideViewPr>
    <p:cSldViewPr snapToGrid="0" snapToObjects="1" showGuides="1">
      <p:cViewPr>
        <p:scale>
          <a:sx n="82" d="100"/>
          <a:sy n="82" d="100"/>
        </p:scale>
        <p:origin x="-2460" y="-138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8/13/2019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8/13/2019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17562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>
                <a:solidFill>
                  <a:prstClr val="black"/>
                </a:solidFill>
              </a:rPr>
              <a:pPr/>
              <a:t>6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9932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0CA50A-4583-453D-B781-415949AD5A4C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7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3C31B-0D22-4CA6-9E7C-468322E30DA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55641-0D04-44F4-B3D6-7C0EE0D14F4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238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12B1D-D7C4-4023-B549-CE3F7F6616E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BCEEE-BB86-4D47-8EC7-0590C10B0F6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463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A49BC-02AF-4314-AA35-FC63F04CA46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359F9-5BA7-4A36-A821-4895A505EC2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542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DE258-D4EB-440D-A3DE-05AF8393525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FEACE-0E8A-40F8-9A0C-FA7CB3C59F1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6011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BF148-2E11-4474-86C0-5BCDD73AD0D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A762D-EEED-4571-B328-11A0E926D54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5174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E5093-71E1-4390-AA5F-24DCD89C9D2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B7F70-952E-4DAB-8763-C77839CC0EC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180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7EDC4-8EAE-405E-8C8E-3D6D2A3D247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3C7B2-D81B-4B93-8646-BD33CB06C80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4030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1AB1-AF6F-4F4E-9EB5-04EBA443043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ABF39-5DEB-41F7-9528-CCE43A71F1A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22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308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195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3E80B-1ED5-40D1-A32A-26ABE381FCC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A6784-0D68-4B4D-B02D-9164CD41B9B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826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760EC138-8C88-48E7-ADD0-6E413742012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8/13/2019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35DA24ED-914E-482F-AE8A-23346656E119}" type="slidenum">
              <a:rPr lang="en-US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976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lauren.almquist@state.ma.u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 August 13, 2019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MA APCD – 2019 Submission Guides Implementation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Enrollment Trends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DOI Reporting</a:t>
            </a:r>
            <a:endParaRPr lang="en-US" dirty="0"/>
          </a:p>
          <a:p>
            <a:pPr lvl="0"/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 APCD 2019 Submission Guide Updates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0960" y="2141316"/>
            <a:ext cx="7761815" cy="3676216"/>
          </a:xfrm>
        </p:spPr>
        <p:txBody>
          <a:bodyPr/>
          <a:lstStyle/>
          <a:p>
            <a:r>
              <a:rPr lang="en-US" u="sng" dirty="0"/>
              <a:t>Updated Timeline </a:t>
            </a:r>
            <a:r>
              <a:rPr lang="en-US" u="sng" dirty="0" smtClean="0"/>
              <a:t>for August</a:t>
            </a:r>
            <a:r>
              <a:rPr lang="en-US" dirty="0" smtClean="0"/>
              <a:t>:</a:t>
            </a: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CHIA continues to test.</a:t>
            </a:r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Payer test files sent to CHIA (end of August/beginning of September). Liaisons will notify you when CHIA is ready to accept files.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New File Secure application available for payers (end of August).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6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 APCD 2019 Submission Guide Updates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0960" y="2141316"/>
            <a:ext cx="7761815" cy="3676216"/>
          </a:xfrm>
        </p:spPr>
        <p:txBody>
          <a:bodyPr/>
          <a:lstStyle/>
          <a:p>
            <a:r>
              <a:rPr lang="en-US" u="sng" dirty="0"/>
              <a:t>Updated Timeline </a:t>
            </a:r>
            <a:r>
              <a:rPr lang="en-US" u="sng" dirty="0" smtClean="0"/>
              <a:t>for September</a:t>
            </a:r>
            <a:r>
              <a:rPr lang="en-US" dirty="0" smtClean="0"/>
              <a:t>:</a:t>
            </a: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Payers should submit any updated variance requests to their liaison before sending production data.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Submission guide changes effective for July &amp; August 2019 production data are due by </a:t>
            </a:r>
            <a:r>
              <a:rPr lang="en-US" u="sng" dirty="0" smtClean="0"/>
              <a:t>September 30</a:t>
            </a:r>
            <a:r>
              <a:rPr lang="en-US" u="sng" baseline="30000" dirty="0" smtClean="0"/>
              <a:t>th.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Any resubmissions of older data must be in Version 2019 </a:t>
            </a:r>
            <a:r>
              <a:rPr lang="en-US" dirty="0" smtClean="0"/>
              <a:t>submission guide </a:t>
            </a:r>
            <a:r>
              <a:rPr lang="en-US" dirty="0"/>
              <a:t>format starting in </a:t>
            </a:r>
            <a:r>
              <a:rPr lang="en-US" dirty="0" smtClean="0"/>
              <a:t>September.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02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 APCD Intake Version 2019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103401"/>
              </p:ext>
            </p:extLst>
          </p:nvPr>
        </p:nvGraphicFramePr>
        <p:xfrm>
          <a:off x="726325" y="1892333"/>
          <a:ext cx="7506450" cy="31976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9922"/>
                <a:gridCol w="2456528"/>
              </a:tblGrid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Process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2019 Intake Timeline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Proposals Shared/Discussed with Carriers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December </a:t>
                      </a:r>
                      <a:r>
                        <a:rPr lang="en-US" sz="1200" dirty="0" smtClean="0">
                          <a:effectLst/>
                        </a:rPr>
                        <a:t>2018/January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Draft Submission Guides published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January/February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Guide Changes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Reviewed at Technical Advisory Group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January /February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Comment Period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Administrative Bulletin and Guides Adopted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08785" algn="ctr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Development/Testing</a:t>
                      </a:r>
                      <a:r>
                        <a:rPr lang="en-US" sz="1100" dirty="0">
                          <a:effectLst/>
                        </a:rPr>
                        <a:t>	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February/August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Testing – new guides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and transmission process changes 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August/September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Version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2019  Production (July &amp;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August 2019 data)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September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088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274638"/>
            <a:ext cx="8326967" cy="933816"/>
          </a:xfrm>
        </p:spPr>
        <p:txBody>
          <a:bodyPr/>
          <a:lstStyle/>
          <a:p>
            <a:pPr algn="l">
              <a:defRPr/>
            </a:pPr>
            <a:r>
              <a:rPr lang="en-US" sz="3000" b="1" dirty="0" smtClean="0">
                <a:latin typeface="+mn-lt"/>
              </a:rPr>
              <a:t>Enrollment Trends Update</a:t>
            </a:r>
            <a:endParaRPr lang="en-US" sz="3000" b="1" dirty="0">
              <a:latin typeface="+mn-lt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90525" y="1287463"/>
            <a:ext cx="8667751" cy="5160962"/>
          </a:xfrm>
        </p:spPr>
        <p:txBody>
          <a:bodyPr/>
          <a:lstStyle/>
          <a:p>
            <a:r>
              <a:rPr lang="en-US" altLang="en-US" sz="2000" dirty="0"/>
              <a:t>Thank you to all who reviewed MA APCD data for the upcoming Enrollment Trends report. Your support is critical for the reporting of accurate and timely enrollment data.</a:t>
            </a:r>
          </a:p>
          <a:p>
            <a:endParaRPr lang="en-US" altLang="en-US" sz="2000" dirty="0" smtClean="0"/>
          </a:p>
          <a:p>
            <a:r>
              <a:rPr lang="en-US" altLang="en-US" sz="2000" dirty="0"/>
              <a:t>The next Enrollment Trends report is scheduled to be released </a:t>
            </a:r>
            <a:r>
              <a:rPr lang="en-US" altLang="en-US" sz="2000" dirty="0" smtClean="0"/>
              <a:t>this month.</a:t>
            </a:r>
            <a:endParaRPr lang="en-US" altLang="en-US" sz="2000" dirty="0"/>
          </a:p>
          <a:p>
            <a:pPr marL="0" indent="0">
              <a:buNone/>
            </a:pPr>
            <a:endParaRPr lang="en-US" altLang="en-US" sz="2000" dirty="0" smtClean="0"/>
          </a:p>
          <a:p>
            <a:pPr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altLang="en-US" sz="2000" b="1" dirty="0">
                <a:solidFill>
                  <a:prstClr val="black"/>
                </a:solidFill>
                <a:cs typeface="Arial" charset="0"/>
              </a:rPr>
              <a:t>For questions on Enrollment Trends: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Contact your </a:t>
            </a:r>
            <a:r>
              <a:rPr lang="en-US" altLang="en-US" sz="2000" u="sng" dirty="0">
                <a:solidFill>
                  <a:prstClr val="black"/>
                </a:solidFill>
                <a:cs typeface="Arial" panose="020B0604020202020204" pitchFamily="34" charset="0"/>
              </a:rPr>
              <a:t>CHIA liaison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and Lauren Almquist at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  <a:hlinkClick r:id="rId3"/>
              </a:rPr>
              <a:t>lauren.almquist@state.ma.us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US" altLang="en-US" sz="2000" dirty="0" smtClean="0"/>
          </a:p>
          <a:p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50287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6938587"/>
              </p:ext>
            </p:extLst>
          </p:nvPr>
        </p:nvGraphicFramePr>
        <p:xfrm>
          <a:off x="533400" y="1371600"/>
          <a:ext cx="7581900" cy="4061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6380">
                  <a:extLst>
                    <a:ext uri="{9D8B030D-6E8A-4147-A177-3AD203B41FA5}"/>
                  </a:extLst>
                </a:gridCol>
                <a:gridCol w="1516380">
                  <a:extLst>
                    <a:ext uri="{9D8B030D-6E8A-4147-A177-3AD203B41FA5}"/>
                  </a:extLst>
                </a:gridCol>
                <a:gridCol w="1516380"/>
                <a:gridCol w="1516380"/>
                <a:gridCol w="1516380"/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Apr. 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May 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Jun. 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Jul. 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Aug.</a:t>
                      </a:r>
                      <a:r>
                        <a:rPr lang="en-US" sz="1800" b="1" baseline="0" dirty="0" smtClean="0"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/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+mn-lt"/>
                          <a:cs typeface="Helvetica" panose="020B0604020202020204" pitchFamily="34" charset="0"/>
                        </a:rPr>
                        <a:t>Payers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 submit March 2019 MA APCD files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 smtClean="0">
                          <a:latin typeface="+mn-lt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 smtClean="0">
                          <a:latin typeface="+mn-lt"/>
                          <a:cs typeface="Helvetica" panose="020B0604020202020204" pitchFamily="34" charset="0"/>
                        </a:rPr>
                        <a:t> APCD enrollment counts sent to payers for review</a:t>
                      </a:r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cs typeface="Helvetica" panose="020B0604020202020204" pitchFamily="34" charset="0"/>
                        </a:rPr>
                        <a:t>Reporting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650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DOI Reporting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Q2 2019 HMO Membership reports – in process. Will be sent to select payers soon.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Claims/Utilization reports: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Coding changes complete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Updated set of reports (using data through March 2019) will be sent to payers once they are ready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First production run will use data through September 2019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66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September 10, 2019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October 8, 2019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19985</TotalTime>
  <Words>398</Words>
  <Application>Microsoft Office PowerPoint</Application>
  <PresentationFormat>On-screen Show (4:3)</PresentationFormat>
  <Paragraphs>126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FINALPowerPointTEMPLATE</vt:lpstr>
      <vt:lpstr>Office Theme</vt:lpstr>
      <vt:lpstr>PowerPoint Presentation</vt:lpstr>
      <vt:lpstr>Agenda</vt:lpstr>
      <vt:lpstr>MA APCD 2019 Submission Guide Updates</vt:lpstr>
      <vt:lpstr>MA APCD 2019 Submission Guide Updates</vt:lpstr>
      <vt:lpstr>MA APCD Intake Version 2019</vt:lpstr>
      <vt:lpstr>Enrollment Trends Update</vt:lpstr>
      <vt:lpstr>PowerPoint Presentation</vt:lpstr>
      <vt:lpstr>DOI Reporting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user</cp:lastModifiedBy>
  <cp:revision>953</cp:revision>
  <cp:lastPrinted>2019-02-12T16:56:44Z</cp:lastPrinted>
  <dcterms:created xsi:type="dcterms:W3CDTF">2014-02-09T20:57:02Z</dcterms:created>
  <dcterms:modified xsi:type="dcterms:W3CDTF">2019-08-13T14:21:29Z</dcterms:modified>
</cp:coreProperties>
</file>