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</p:sldMasterIdLst>
  <p:notesMasterIdLst>
    <p:notesMasterId r:id="rId13"/>
  </p:notesMasterIdLst>
  <p:handoutMasterIdLst>
    <p:handoutMasterId r:id="rId14"/>
  </p:handoutMasterIdLst>
  <p:sldIdLst>
    <p:sldId id="256" r:id="rId3"/>
    <p:sldId id="414" r:id="rId4"/>
    <p:sldId id="554" r:id="rId5"/>
    <p:sldId id="556" r:id="rId6"/>
    <p:sldId id="532" r:id="rId7"/>
    <p:sldId id="557" r:id="rId8"/>
    <p:sldId id="558" r:id="rId9"/>
    <p:sldId id="539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460" y="-13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8/13/2019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8/13/2019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63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42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0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17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8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0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0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2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7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August 13,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 Implementation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August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continues to test.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 test files sent to CHIA (end of August/beginning of September). Liaisons will notify you when CHIA is ready to accept files.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File Secure application available for payers (end of August).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September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Payers should submit any updated variance requests to their liaison before sending production data.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Submission guide changes effective for July &amp; August 2019 production data are due by </a:t>
            </a:r>
            <a:r>
              <a:rPr lang="en-US" u="sng" dirty="0" smtClean="0"/>
              <a:t>September 30</a:t>
            </a:r>
            <a:r>
              <a:rPr lang="en-US" u="sng" baseline="30000" dirty="0" smtClean="0"/>
              <a:t>th.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resubmissions of older data must be in Version 2019 </a:t>
            </a:r>
            <a:r>
              <a:rPr lang="en-US" dirty="0" smtClean="0"/>
              <a:t>submission guide </a:t>
            </a:r>
            <a:r>
              <a:rPr lang="en-US" dirty="0"/>
              <a:t>format starting in </a:t>
            </a:r>
            <a:r>
              <a:rPr lang="en-US" dirty="0" smtClean="0"/>
              <a:t>September.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103401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August/September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(July &amp;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August 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5" y="1287463"/>
            <a:ext cx="8667751" cy="5160962"/>
          </a:xfrm>
        </p:spPr>
        <p:txBody>
          <a:bodyPr/>
          <a:lstStyle/>
          <a:p>
            <a:r>
              <a:rPr lang="en-US" altLang="en-US" sz="2000" dirty="0"/>
              <a:t>Thank you to all who reviewed MA APCD data for the upcoming Enrollment Trends report. Your support is critical for the reporting of accurate and timely enrollment data.</a:t>
            </a:r>
          </a:p>
          <a:p>
            <a:endParaRPr lang="en-US" altLang="en-US" sz="2000" dirty="0" smtClean="0"/>
          </a:p>
          <a:p>
            <a:r>
              <a:rPr lang="en-US" altLang="en-US" sz="2000" dirty="0"/>
              <a:t>The next Enrollment Trends report is scheduled to be released </a:t>
            </a:r>
            <a:r>
              <a:rPr lang="en-US" altLang="en-US" sz="2000" dirty="0" smtClean="0"/>
              <a:t>this month.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028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938587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5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2019 HMO Membership reports – in process. Will be sent to select payers soon.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Coding changes complete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Updated set of reports (using data through March 2019) will be sent to payers once they are 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production run will use data through September 2019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September 10,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8,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19985</TotalTime>
  <Words>398</Words>
  <Application>Microsoft Office PowerPoint</Application>
  <PresentationFormat>On-screen Show (4:3)</PresentationFormat>
  <Paragraphs>126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FINALPowerPointTEMPLATE</vt:lpstr>
      <vt:lpstr>Office Theme</vt:lpstr>
      <vt:lpstr>PowerPoint Presentation</vt:lpstr>
      <vt:lpstr>Agenda</vt:lpstr>
      <vt:lpstr>MA APCD 2019 Submission Guide Updates</vt:lpstr>
      <vt:lpstr>MA APCD 2019 Submission Guide Updates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user</cp:lastModifiedBy>
  <cp:revision>953</cp:revision>
  <cp:lastPrinted>2019-02-12T16:56:44Z</cp:lastPrinted>
  <dcterms:created xsi:type="dcterms:W3CDTF">2014-02-09T20:57:02Z</dcterms:created>
  <dcterms:modified xsi:type="dcterms:W3CDTF">2019-08-13T14:21:29Z</dcterms:modified>
</cp:coreProperties>
</file>