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14" r:id="rId3"/>
    <p:sldId id="554" r:id="rId4"/>
    <p:sldId id="556" r:id="rId5"/>
    <p:sldId id="532" r:id="rId6"/>
    <p:sldId id="557" r:id="rId7"/>
    <p:sldId id="558" r:id="rId8"/>
    <p:sldId id="539" r:id="rId9"/>
    <p:sldId id="362" r:id="rId10"/>
    <p:sldId id="451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 varScale="1">
        <p:scale>
          <a:sx n="53" d="100"/>
          <a:sy n="53" d="100"/>
        </p:scale>
        <p:origin x="-1136" y="-6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9/11/2019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9/11/2019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55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86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September 10,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 – 2019 Submission Guides Implementation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r>
              <a:rPr lang="en-US" u="sng" dirty="0"/>
              <a:t>Updated Timeline </a:t>
            </a:r>
            <a:r>
              <a:rPr lang="en-US" u="sng" dirty="0" smtClean="0"/>
              <a:t>for September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CHIA finishing up most testing this week.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Payers can begin submitting claims (medical, pharmacy, dental) test files next week. Liaisons will send notification.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Member Eligibility will be ready later next week. Liaisons will send notification.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No changes to Provider, Product, Benefit Plan files.</a:t>
            </a: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New File Secure application available for payers tomorrow (9/11). Liaisons will send installation instructions.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2019 Submission Guide Updates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r>
              <a:rPr lang="en-US" u="sng" dirty="0"/>
              <a:t>Updated Timeline </a:t>
            </a:r>
            <a:r>
              <a:rPr lang="en-US" u="sng" dirty="0" smtClean="0"/>
              <a:t>for September (continued)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Payers should submit any updated variance requests to their liaison before sending production data.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Submission guide changes effective for July &amp; August 2019 production data are due by </a:t>
            </a:r>
            <a:r>
              <a:rPr lang="en-US" u="sng" dirty="0" smtClean="0"/>
              <a:t>October 7</a:t>
            </a:r>
            <a:r>
              <a:rPr lang="en-US" u="sng" baseline="30000" dirty="0" smtClean="0"/>
              <a:t>th.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Any resubmissions of older data must be in Version 2019 </a:t>
            </a:r>
            <a:r>
              <a:rPr lang="en-US" dirty="0" smtClean="0"/>
              <a:t>submission guide once production goes live.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0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237424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2018/January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February/August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September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2019  Production (Jul through Sep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2019 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September/October 2019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6" y="1267831"/>
            <a:ext cx="8196929" cy="515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next edition of Enrollment Trends, sourced from </a:t>
            </a:r>
            <a:r>
              <a:rPr lang="en-US" sz="2000" b="1" dirty="0" smtClean="0">
                <a:cs typeface="Helvetica" panose="020B0604020202020204" pitchFamily="34" charset="0"/>
              </a:rPr>
              <a:t>September 2019 </a:t>
            </a:r>
            <a:r>
              <a:rPr lang="en-US" sz="2000" dirty="0" smtClean="0">
                <a:cs typeface="Helvetica" panose="020B0604020202020204" pitchFamily="34" charset="0"/>
              </a:rPr>
              <a:t>MA APCD Member Eligibility data, is scheduled to be released in </a:t>
            </a:r>
            <a:r>
              <a:rPr lang="en-US" sz="2000" b="1" dirty="0" smtClean="0">
                <a:cs typeface="Helvetica" panose="020B0604020202020204" pitchFamily="34" charset="0"/>
              </a:rPr>
              <a:t>February 2020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Where populations cannot be sourced from the MA APCD, some payers will be asked to provide supplemental enrollment data by </a:t>
            </a:r>
            <a:r>
              <a:rPr lang="en-US" sz="2000" b="1" dirty="0" smtClean="0">
                <a:cs typeface="Helvetica" panose="020B0604020202020204" pitchFamily="34" charset="0"/>
              </a:rPr>
              <a:t>mid</a:t>
            </a:r>
            <a:r>
              <a:rPr lang="en-US" sz="2000" dirty="0" smtClean="0">
                <a:cs typeface="Helvetica" panose="020B0604020202020204" pitchFamily="34" charset="0"/>
              </a:rPr>
              <a:t>-</a:t>
            </a:r>
            <a:r>
              <a:rPr lang="en-US" sz="2000" b="1" dirty="0" smtClean="0">
                <a:cs typeface="Helvetica" panose="020B0604020202020204" pitchFamily="34" charset="0"/>
              </a:rPr>
              <a:t>November 2019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marL="0" indent="0" defTabSz="914400">
              <a:buNone/>
              <a:tabLst>
                <a:tab pos="6799263" algn="l"/>
              </a:tabLst>
              <a:defRPr/>
            </a:pPr>
            <a:endParaRPr lang="en-US" sz="16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2000" b="1" dirty="0" smtClean="0">
                <a:cs typeface="Helvetica" panose="020B0604020202020204" pitchFamily="34" charset="0"/>
              </a:rPr>
              <a:t>early December 2019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2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68041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2019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3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Q2 2019 HMO Membership reports – sent to select payers on 8/22. Responses due by 10/7.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 reports: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Coding changes complete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Updated set of reports (using data through March 2019) will be sent to payers once they are ready for distribution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First production run will use data through September 2019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October 8, 2019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November 12, 2019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20296</TotalTime>
  <Words>451</Words>
  <Application>Microsoft Office PowerPoint</Application>
  <PresentationFormat>On-screen Show (4:3)</PresentationFormat>
  <Paragraphs>128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FINALPowerPointTEMPLATE</vt:lpstr>
      <vt:lpstr>PowerPoint Presentation</vt:lpstr>
      <vt:lpstr>Agenda</vt:lpstr>
      <vt:lpstr>MA APCD 2019 Submission Guide Updates</vt:lpstr>
      <vt:lpstr>MA APCD 2019 Submission Guide Updates</vt:lpstr>
      <vt:lpstr>MA APCD Intake Version 2019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963</cp:revision>
  <cp:lastPrinted>2019-09-10T17:32:04Z</cp:lastPrinted>
  <dcterms:created xsi:type="dcterms:W3CDTF">2014-02-09T20:57:02Z</dcterms:created>
  <dcterms:modified xsi:type="dcterms:W3CDTF">2019-09-11T16:14:59Z</dcterms:modified>
</cp:coreProperties>
</file>