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14" r:id="rId3"/>
    <p:sldId id="554" r:id="rId4"/>
    <p:sldId id="556" r:id="rId5"/>
    <p:sldId id="559" r:id="rId6"/>
    <p:sldId id="532" r:id="rId7"/>
    <p:sldId id="557" r:id="rId8"/>
    <p:sldId id="558" r:id="rId9"/>
    <p:sldId id="539" r:id="rId10"/>
    <p:sldId id="362" r:id="rId11"/>
    <p:sldId id="451" r:id="rId1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73398" autoAdjust="0"/>
  </p:normalViewPr>
  <p:slideViewPr>
    <p:cSldViewPr snapToGrid="0" snapToObjects="1" showGuides="1">
      <p:cViewPr varScale="1">
        <p:scale>
          <a:sx n="38" d="100"/>
          <a:sy n="38" d="100"/>
        </p:scale>
        <p:origin x="-1556" y="-60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10/8/2019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10/8/2019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9703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82501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611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55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86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October 8, 2019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November 12, 2019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December 10, 2019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 – 2019 Submission Guides Implementation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Updates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60" y="2141316"/>
            <a:ext cx="7761815" cy="3676216"/>
          </a:xfrm>
        </p:spPr>
        <p:txBody>
          <a:bodyPr/>
          <a:lstStyle/>
          <a:p>
            <a:r>
              <a:rPr lang="en-US" u="sng" dirty="0"/>
              <a:t>Updated Timeline </a:t>
            </a:r>
            <a:r>
              <a:rPr lang="en-US" u="sng" dirty="0" smtClean="0"/>
              <a:t>for October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CHIA has finished V2019 testing.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Payers can begin submitting Member Eligibility test files. 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All file types can now be tested.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Install new File Secure application before sending any V2019 test or production files. Encryption may take longer.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Updates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60" y="2141316"/>
            <a:ext cx="7761815" cy="3676216"/>
          </a:xfrm>
        </p:spPr>
        <p:txBody>
          <a:bodyPr/>
          <a:lstStyle/>
          <a:p>
            <a:r>
              <a:rPr lang="en-US" u="sng" dirty="0"/>
              <a:t>Updated Timeline </a:t>
            </a:r>
            <a:r>
              <a:rPr lang="en-US" u="sng" dirty="0" smtClean="0"/>
              <a:t>for October (continued)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Payers should submit any updated variance requests to their liaison before sending production data.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Submission guide changes effective for July, August and September 2019 production data are due by </a:t>
            </a:r>
            <a:r>
              <a:rPr lang="en-US" u="sng" dirty="0" smtClean="0"/>
              <a:t>October 31</a:t>
            </a:r>
            <a:r>
              <a:rPr lang="en-US" u="sng" baseline="30000" dirty="0" smtClean="0"/>
              <a:t>st.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Any resubmissions of older data must be in Version 2019 </a:t>
            </a:r>
            <a:r>
              <a:rPr lang="en-US" dirty="0" smtClean="0"/>
              <a:t>submission guide once production goes live.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02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Updates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60" y="2141316"/>
            <a:ext cx="7761815" cy="3676216"/>
          </a:xfrm>
        </p:spPr>
        <p:txBody>
          <a:bodyPr/>
          <a:lstStyle/>
          <a:p>
            <a:r>
              <a:rPr lang="en-US" u="sng" dirty="0"/>
              <a:t>Updated Timeline </a:t>
            </a:r>
            <a:r>
              <a:rPr lang="en-US" u="sng" dirty="0" smtClean="0"/>
              <a:t>for October (continued)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Payers should prepare production files and have them ready for transmission.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We expect production files can be sent beginning next week. Liaisons will send out an email confirming.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6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 APCD Intake Version 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25887"/>
              </p:ext>
            </p:extLst>
          </p:nvPr>
        </p:nvGraphicFramePr>
        <p:xfrm>
          <a:off x="726325" y="1892333"/>
          <a:ext cx="7506450" cy="319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</a:t>
                      </a:r>
                      <a:r>
                        <a:rPr lang="en-US" sz="1200" dirty="0" smtClean="0">
                          <a:effectLst/>
                        </a:rPr>
                        <a:t>2018/January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Guide Changes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February/August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and transmission process changes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September/October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 Production (Jul through Sep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2019 data)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October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8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72937" y="1295400"/>
            <a:ext cx="8366264" cy="5305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72937" y="1267831"/>
            <a:ext cx="8196929" cy="515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The next edition of Enrollment Trends, sourced from </a:t>
            </a:r>
            <a:r>
              <a:rPr lang="en-US" sz="2000" b="1" dirty="0" smtClean="0">
                <a:cs typeface="Helvetica" panose="020B0604020202020204" pitchFamily="34" charset="0"/>
              </a:rPr>
              <a:t>September 2019 </a:t>
            </a:r>
            <a:r>
              <a:rPr lang="en-US" sz="2000" dirty="0" smtClean="0">
                <a:cs typeface="Helvetica" panose="020B0604020202020204" pitchFamily="34" charset="0"/>
              </a:rPr>
              <a:t>MA APCD Member Eligibility data, is scheduled to be released in </a:t>
            </a:r>
            <a:r>
              <a:rPr lang="en-US" sz="2000" b="1" dirty="0" smtClean="0">
                <a:cs typeface="Helvetica" panose="020B0604020202020204" pitchFamily="34" charset="0"/>
              </a:rPr>
              <a:t>February 2020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Where populations cannot be sourced from the MA APCD, some payers will be asked to provide supplemental enrollment data by </a:t>
            </a:r>
            <a:r>
              <a:rPr lang="en-US" sz="2000" b="1" dirty="0" smtClean="0">
                <a:cs typeface="Helvetica" panose="020B0604020202020204" pitchFamily="34" charset="0"/>
              </a:rPr>
              <a:t>November 15, 2019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marL="0" indent="0" defTabSz="914400">
              <a:buNone/>
              <a:tabLst>
                <a:tab pos="6799263" algn="l"/>
              </a:tabLst>
              <a:defRPr/>
            </a:pPr>
            <a:endParaRPr lang="en-US" sz="16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Payers will be sent MA APCD-sourced enrollment counts for review in </a:t>
            </a:r>
            <a:r>
              <a:rPr lang="en-US" sz="2000" b="1" dirty="0" smtClean="0">
                <a:cs typeface="Helvetica" panose="020B0604020202020204" pitchFamily="34" charset="0"/>
              </a:rPr>
              <a:t>early December 2019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6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/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Feb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2019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1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Q2 2019 HMO Membership reports – sent to select payers on 8/22. Responses were due by 10/7.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Claims/Utilization reports: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Final feedback/questions on updated set of reports (using data through March 2019) is due 10/11.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First production run will use data through September 2019.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DOI will be sending memo to certain payers regarding switch to APCD as the source for these reports.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DOI will be joining November TAG call to </a:t>
            </a:r>
            <a:r>
              <a:rPr lang="en-US" dirty="0" smtClean="0">
                <a:solidFill>
                  <a:schemeClr val="tx2"/>
                </a:solidFill>
              </a:rPr>
              <a:t>discuss.</a:t>
            </a:r>
            <a:endParaRPr lang="en-US" dirty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20619</TotalTime>
  <Words>494</Words>
  <Application>Microsoft Office PowerPoint</Application>
  <PresentationFormat>On-screen Show (4:3)</PresentationFormat>
  <Paragraphs>152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FINALPowerPointTEMPLATE</vt:lpstr>
      <vt:lpstr>PowerPoint Presentation</vt:lpstr>
      <vt:lpstr>Agenda</vt:lpstr>
      <vt:lpstr>MA APCD 2019 Submission Guide Updates</vt:lpstr>
      <vt:lpstr>MA APCD 2019 Submission Guide Updates</vt:lpstr>
      <vt:lpstr>MA APCD 2019 Submission Guide Updates</vt:lpstr>
      <vt:lpstr>MA APCD Intake Version 2019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976</cp:revision>
  <cp:lastPrinted>2019-10-08T13:57:17Z</cp:lastPrinted>
  <dcterms:created xsi:type="dcterms:W3CDTF">2014-02-09T20:57:02Z</dcterms:created>
  <dcterms:modified xsi:type="dcterms:W3CDTF">2019-10-08T19:02:02Z</dcterms:modified>
</cp:coreProperties>
</file>