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14" r:id="rId3"/>
    <p:sldId id="554" r:id="rId4"/>
    <p:sldId id="532" r:id="rId5"/>
    <p:sldId id="560" r:id="rId6"/>
    <p:sldId id="561" r:id="rId7"/>
    <p:sldId id="539" r:id="rId8"/>
    <p:sldId id="362" r:id="rId9"/>
    <p:sldId id="451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1136" y="-6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11/13/2019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11/13/2019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832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9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23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64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November 12,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Guides Implementation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new File Secure application prior to sending V2019 test or production files.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Payers should submit any updated variance requests to their liaison before sending production data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Submission guide changes effective for July, August and September 2019 production data </a:t>
            </a:r>
            <a:r>
              <a:rPr lang="en-US" dirty="0" smtClean="0"/>
              <a:t>were </a:t>
            </a:r>
            <a:r>
              <a:rPr lang="en-US" dirty="0"/>
              <a:t>due by </a:t>
            </a:r>
            <a:r>
              <a:rPr lang="en-US" u="sng" dirty="0"/>
              <a:t>October 31</a:t>
            </a:r>
            <a:r>
              <a:rPr lang="en-US" u="sng" baseline="30000" dirty="0"/>
              <a:t>st</a:t>
            </a:r>
            <a:r>
              <a:rPr lang="en-US" u="sng" baseline="30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u="sng" baseline="30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Any resubmissions of older data must be in Version 2019 submission guide </a:t>
            </a:r>
            <a:r>
              <a:rPr lang="en-US" dirty="0" smtClean="0"/>
              <a:t>format.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25887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September/October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Production (Jul through Sep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2019 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October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7" y="1267831"/>
            <a:ext cx="8196929" cy="515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cs typeface="Helvetica" panose="020B0604020202020204" pitchFamily="34" charset="0"/>
              </a:rPr>
              <a:t>September 2019 </a:t>
            </a:r>
            <a:r>
              <a:rPr lang="en-US" sz="2000" dirty="0" smtClean="0"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cs typeface="Helvetica" panose="020B0604020202020204" pitchFamily="34" charset="0"/>
              </a:rPr>
              <a:t>February 2020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Where populations cannot be sourced from the MA APCD, some payers will be asked to provide supplemental enrollment data by </a:t>
            </a:r>
            <a:r>
              <a:rPr lang="en-US" sz="2000" b="1" dirty="0" smtClean="0">
                <a:cs typeface="Helvetica" panose="020B0604020202020204" pitchFamily="34" charset="0"/>
              </a:rPr>
              <a:t>November 15, 2019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marL="0" indent="0" defTabSz="914400">
              <a:buNone/>
              <a:tabLst>
                <a:tab pos="6799263" algn="l"/>
              </a:tabLst>
              <a:defRPr/>
            </a:pPr>
            <a:endParaRPr lang="en-US" sz="16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 smtClean="0">
                <a:cs typeface="Helvetica" panose="020B0604020202020204" pitchFamily="34" charset="0"/>
              </a:rPr>
              <a:t>early December 2019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9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2019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89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2019 HMO Membership reports – in process. Will be sent to select payers soon.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First production run will use data through September 2019.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DOI sent notice to certain payers regarding switch to APCD as the source for these reports on 11/1. 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10,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January 14, 2020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20754</TotalTime>
  <Words>369</Words>
  <Application>Microsoft Office PowerPoint</Application>
  <PresentationFormat>On-screen Show (4:3)</PresentationFormat>
  <Paragraphs>109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FINALPowerPointTEMPLATE</vt:lpstr>
      <vt:lpstr>PowerPoint Presentation</vt:lpstr>
      <vt:lpstr>Agenda</vt:lpstr>
      <vt:lpstr>MA APCD 2019 Submission Guide Updates</vt:lpstr>
      <vt:lpstr>MA APCD Intake Version 2019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983</cp:revision>
  <cp:lastPrinted>2019-11-12T18:09:13Z</cp:lastPrinted>
  <dcterms:created xsi:type="dcterms:W3CDTF">2014-02-09T20:57:02Z</dcterms:created>
  <dcterms:modified xsi:type="dcterms:W3CDTF">2019-11-13T13:49:32Z</dcterms:modified>
</cp:coreProperties>
</file>