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54" r:id="rId4"/>
    <p:sldId id="532" r:id="rId5"/>
    <p:sldId id="557" r:id="rId6"/>
    <p:sldId id="558" r:id="rId7"/>
    <p:sldId id="53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 varScale="1">
        <p:scale>
          <a:sx n="38" d="100"/>
          <a:sy n="38" d="100"/>
        </p:scale>
        <p:origin x="-1556" y="-6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1/15/2020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1/15/2020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368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8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0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January 14,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CHIA currently reviewing </a:t>
            </a:r>
            <a:r>
              <a:rPr lang="en-US" dirty="0" smtClean="0"/>
              <a:t>potential changes </a:t>
            </a:r>
            <a:r>
              <a:rPr lang="en-US" dirty="0"/>
              <a:t>to submission guides for </a:t>
            </a:r>
            <a:r>
              <a:rPr lang="en-US" dirty="0" smtClean="0"/>
              <a:t>2020: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 smtClean="0"/>
              <a:t>Rx Point Of Sale Rebates – Pharmacy Claim file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 smtClean="0"/>
              <a:t>TME </a:t>
            </a:r>
            <a:r>
              <a:rPr lang="en-US" sz="2200" dirty="0"/>
              <a:t>Global Payment </a:t>
            </a:r>
            <a:r>
              <a:rPr lang="en-US" sz="2200" dirty="0" smtClean="0"/>
              <a:t>– Member Eligibility file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resubmissions of older data must be in Version 2019 submission guide </a:t>
            </a:r>
            <a:r>
              <a:rPr lang="en-US" dirty="0" smtClean="0"/>
              <a:t>format.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APCD submissions through </a:t>
            </a:r>
            <a:r>
              <a:rPr lang="en-US" dirty="0" smtClean="0"/>
              <a:t>December 2019 </a:t>
            </a:r>
            <a:r>
              <a:rPr lang="en-US" dirty="0"/>
              <a:t>are due by </a:t>
            </a:r>
            <a:r>
              <a:rPr lang="en-US" dirty="0" smtClean="0"/>
              <a:t>1/31.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64595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2020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2019/January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2020 Production (July 2020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2019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2020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were sent MA APCD-sourced enrollment counts for review in early December 2019. The deadline for feedback, if any, was </a:t>
            </a:r>
            <a:r>
              <a:rPr lang="en-US" sz="2000" b="1" dirty="0" smtClean="0">
                <a:cs typeface="Helvetica" panose="020B0604020202020204" pitchFamily="34" charset="0"/>
              </a:rPr>
              <a:t>December 27</a:t>
            </a:r>
            <a:r>
              <a:rPr lang="en-US" sz="2000" b="1" baseline="30000" dirty="0" smtClean="0">
                <a:cs typeface="Helvetica" panose="020B0604020202020204" pitchFamily="34" charset="0"/>
              </a:rPr>
              <a:t>th</a:t>
            </a:r>
            <a:r>
              <a:rPr lang="en-US" sz="2000" b="1" dirty="0" smtClean="0">
                <a:cs typeface="Helvetica" panose="020B0604020202020204" pitchFamily="34" charset="0"/>
              </a:rPr>
              <a:t> </a:t>
            </a:r>
            <a:r>
              <a:rPr lang="en-US" sz="2000" dirty="0" smtClean="0">
                <a:cs typeface="Helvetica" panose="020B0604020202020204" pitchFamily="34" charset="0"/>
              </a:rPr>
              <a:t>in order to be incorporated into the report. </a:t>
            </a:r>
            <a:r>
              <a:rPr lang="en-US" sz="2000" smtClean="0">
                <a:cs typeface="Helvetica" panose="020B0604020202020204" pitchFamily="34" charset="0"/>
              </a:rPr>
              <a:t>Thank you! </a:t>
            </a:r>
            <a:endParaRPr lang="en-US" sz="2000" dirty="0" smtClean="0"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9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2019 HMO Membership reports – sent 11/21. Responses were due by 1/6/20.</a:t>
            </a:r>
          </a:p>
          <a:p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2019 HMO Membership &amp; CY2019 Annual Membership reports coming soon.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DOI sent notice to certain payers regarding switch to APCD as the source for these reports on 11/1.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using data through September 2019 sent to payers on 12/23. Signoff is due by 2/6.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11,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10,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21670</TotalTime>
  <Words>369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Intake</vt:lpstr>
      <vt:lpstr>MA APCD Intake Version 2020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1001</cp:revision>
  <cp:lastPrinted>2020-01-14T17:12:57Z</cp:lastPrinted>
  <dcterms:created xsi:type="dcterms:W3CDTF">2014-02-09T20:57:02Z</dcterms:created>
  <dcterms:modified xsi:type="dcterms:W3CDTF">2020-01-15T17:28:34Z</dcterms:modified>
</cp:coreProperties>
</file>