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55" r:id="rId2"/>
  </p:sldMasterIdLst>
  <p:notesMasterIdLst>
    <p:notesMasterId r:id="rId11"/>
  </p:notesMasterIdLst>
  <p:handoutMasterIdLst>
    <p:handoutMasterId r:id="rId12"/>
  </p:handoutMasterIdLst>
  <p:sldIdLst>
    <p:sldId id="256" r:id="rId3"/>
    <p:sldId id="414" r:id="rId4"/>
    <p:sldId id="554" r:id="rId5"/>
    <p:sldId id="579" r:id="rId6"/>
    <p:sldId id="578" r:id="rId7"/>
    <p:sldId id="539" r:id="rId8"/>
    <p:sldId id="362" r:id="rId9"/>
    <p:sldId id="451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47" autoAdjust="0"/>
    <p:restoredTop sz="73398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-888" y="-120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4/14/20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4/14/20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6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32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4EEE-8FF3-4844-8DC4-7AB0B4618F6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46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75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58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38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9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43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92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78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26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06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74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83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4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02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5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 April 14, 2020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Aggregate Reporting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DOI Reporting</a:t>
            </a:r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smtClean="0"/>
              <a:t>updates </a:t>
            </a:r>
            <a:r>
              <a:rPr lang="en-US" dirty="0"/>
              <a:t>to submission guides for </a:t>
            </a:r>
            <a:r>
              <a:rPr lang="en-US" dirty="0" smtClean="0"/>
              <a:t>2020: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ME131 – TME Global Budget/Payment Indicator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MC023 – Discharge Status</a:t>
            </a:r>
            <a:r>
              <a:rPr lang="en-US" sz="1600" dirty="0" smtClean="0"/>
              <a:t>: updated Condition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MC039 – Admitting Diagnosis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MC062 – Charge Amount</a:t>
            </a:r>
            <a:r>
              <a:rPr lang="en-US" sz="1600" dirty="0" smtClean="0"/>
              <a:t>: updated Condition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6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All APCD submissions through March 2020 are due by April 30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alert your liaison if you expect any delays in meeting the deadline – we recognize that our data submitters are increasingly being burdened at this 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is needed for 1</a:t>
            </a:r>
            <a:r>
              <a:rPr lang="en-US" baseline="30000" dirty="0" smtClean="0"/>
              <a:t>st</a:t>
            </a:r>
            <a:r>
              <a:rPr lang="en-US" dirty="0" smtClean="0"/>
              <a:t> Quarter 2020 reporting for Enrollment Trends and DOI Membership </a:t>
            </a:r>
            <a:r>
              <a:rPr lang="en-US" u="sng" dirty="0" smtClean="0"/>
              <a:t>and</a:t>
            </a:r>
            <a:r>
              <a:rPr lang="en-US" dirty="0" smtClean="0"/>
              <a:t> Utilization.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Prioritize certain file types if that will help.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858621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971" y="243126"/>
            <a:ext cx="859790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5480"/>
                </a:solidFill>
                <a:latin typeface="Arial"/>
                <a:ea typeface="+mn-ea"/>
                <a:cs typeface="Arial"/>
              </a:rPr>
              <a:t>Aggregate Data Submission Timeframes</a:t>
            </a:r>
            <a:endParaRPr lang="en-US" sz="2800" b="1" dirty="0">
              <a:solidFill>
                <a:srgbClr val="00548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102" y="1147547"/>
          <a:ext cx="8455233" cy="4085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468"/>
                <a:gridCol w="2878112"/>
                <a:gridCol w="2255653"/>
              </a:tblGrid>
              <a:tr h="570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Submission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 Posted to CHIA’s Website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Submission Deadline</a:t>
                      </a:r>
                      <a:endParaRPr lang="en-US" sz="1400" dirty="0"/>
                    </a:p>
                  </a:txBody>
                  <a:tcPr anchor="b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Supplemental Enrollment Report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Emailing to carriers this week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22, 2020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Medical Expenses and Alternative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Payment Methods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 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Premiums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Drug Rebates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15,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Price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4,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October 21, 2020</a:t>
                      </a: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Behavioral Health Care Expenditures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Following CHIA’s response to stakeholder feedback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December 2, 2020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1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DOI Reporting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Q1 2020 HMO Membership will be sent in May to select payers.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CY2019 Annual Membership report signoff is due April 27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Reports using data through March 2020 will be sent to payers in May.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CHIA working with DOI/Oliver Wyman and payers to reconcile differences in the mid-year (September 2019) reports.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May 12, 2020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June 9, 2020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22237</TotalTime>
  <Words>326</Words>
  <Application>Microsoft Macintosh PowerPoint</Application>
  <PresentationFormat>On-screen Show (4:3)</PresentationFormat>
  <Paragraphs>119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FINALPowerPointTEMPLATE</vt:lpstr>
      <vt:lpstr>Office Theme</vt:lpstr>
      <vt:lpstr>Slide 1</vt:lpstr>
      <vt:lpstr>Agenda</vt:lpstr>
      <vt:lpstr>MA APCD Intake</vt:lpstr>
      <vt:lpstr>MA APCD Intake</vt:lpstr>
      <vt:lpstr>Slide 5</vt:lpstr>
      <vt:lpstr>DOI Reporting</vt:lpstr>
      <vt:lpstr>Next Meetings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1045</cp:revision>
  <cp:lastPrinted>2020-03-10T14:30:58Z</cp:lastPrinted>
  <dcterms:created xsi:type="dcterms:W3CDTF">2020-04-14T20:01:36Z</dcterms:created>
  <dcterms:modified xsi:type="dcterms:W3CDTF">2020-04-14T20:01:51Z</dcterms:modified>
</cp:coreProperties>
</file>