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414" r:id="rId3"/>
    <p:sldId id="554" r:id="rId4"/>
    <p:sldId id="579" r:id="rId5"/>
    <p:sldId id="584" r:id="rId6"/>
    <p:sldId id="585" r:id="rId7"/>
    <p:sldId id="583" r:id="rId8"/>
    <p:sldId id="539" r:id="rId9"/>
    <p:sldId id="362" r:id="rId10"/>
    <p:sldId id="451" r:id="rId11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9513" autoAdjust="0"/>
  </p:normalViewPr>
  <p:slideViewPr>
    <p:cSldViewPr snapToGrid="0" snapToObjects="1" showGuides="1">
      <p:cViewPr varScale="1">
        <p:scale>
          <a:sx n="147" d="100"/>
          <a:sy n="147" d="100"/>
        </p:scale>
        <p:origin x="-1384" y="-10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10/13/20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10/13/20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326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069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648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33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10/13/20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4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79" r:id="rId7"/>
    <p:sldLayoutId id="2147483780" r:id="rId8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lauren.almquist@state.ma.u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Matthew.MacNabb@state.ma.u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October 13, 2020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Aggregate Reporting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r>
              <a:rPr lang="en-US" dirty="0"/>
              <a:t>CHIA </a:t>
            </a:r>
            <a:r>
              <a:rPr lang="en-US" dirty="0" smtClean="0"/>
              <a:t>updates </a:t>
            </a:r>
            <a:r>
              <a:rPr lang="en-US" dirty="0"/>
              <a:t>to submission guides for </a:t>
            </a:r>
            <a:r>
              <a:rPr lang="en-US" dirty="0" smtClean="0"/>
              <a:t>2020:</a:t>
            </a:r>
          </a:p>
          <a:p>
            <a:endParaRPr lang="en-US" sz="18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ME131 – TME Global Budget/Payment Indicator</a:t>
            </a:r>
            <a:r>
              <a:rPr lang="en-US" sz="1600" dirty="0" smtClean="0"/>
              <a:t>: updated Element Submission Guideline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MC023 – Discharge Status</a:t>
            </a:r>
            <a:r>
              <a:rPr lang="en-US" sz="1600" dirty="0" smtClean="0"/>
              <a:t>: updated Condition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MC039 – Admitting Diagnosis</a:t>
            </a:r>
            <a:r>
              <a:rPr lang="en-US" sz="1600" dirty="0" smtClean="0"/>
              <a:t>: updated Element Submission Guideline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/>
              <a:t>MC062 – Charge Amount</a:t>
            </a:r>
            <a:r>
              <a:rPr lang="en-US" sz="1600" dirty="0" smtClean="0"/>
              <a:t>: updated Condition</a:t>
            </a:r>
          </a:p>
          <a:p>
            <a:endParaRPr lang="en-US" sz="1600" dirty="0" smtClean="0"/>
          </a:p>
          <a:p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367621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All APCD submissions through August 2020 were due by September 30</a:t>
            </a:r>
            <a:r>
              <a:rPr lang="en-US" baseline="30000" dirty="0" smtClean="0"/>
              <a:t>th</a:t>
            </a:r>
            <a:r>
              <a:rPr lang="en-US" dirty="0" smtClean="0"/>
              <a:t>.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Please work with your liaison to get any outstanding files in ASAP.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Data is used for monthly Enrollment Trends reporting to analyze the effects of COVID-19 on payer’s membership.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41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0"/>
            <a:ext cx="8326967" cy="72602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42899" y="726027"/>
            <a:ext cx="8506133" cy="5792760"/>
          </a:xfrm>
        </p:spPr>
        <p:txBody>
          <a:bodyPr/>
          <a:lstStyle/>
          <a:p>
            <a:r>
              <a:rPr lang="en-US" altLang="en-US" sz="1800" dirty="0" smtClean="0"/>
              <a:t>The next Enrollment Trends report with data through </a:t>
            </a:r>
            <a:r>
              <a:rPr lang="en-US" altLang="en-US" sz="1800" b="1" dirty="0" smtClean="0"/>
              <a:t>September 2020 </a:t>
            </a:r>
            <a:r>
              <a:rPr lang="en-US" altLang="en-US" sz="1800" dirty="0" smtClean="0"/>
              <a:t>is scheduled to be released in </a:t>
            </a:r>
            <a:r>
              <a:rPr lang="en-US" altLang="en-US" sz="1800" b="1" dirty="0" smtClean="0"/>
              <a:t>February 2021</a:t>
            </a:r>
            <a:r>
              <a:rPr lang="en-US" altLang="en-US" sz="1800" dirty="0" smtClean="0"/>
              <a:t>.</a:t>
            </a:r>
          </a:p>
          <a:p>
            <a:pPr marL="0" indent="0">
              <a:buNone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1800" dirty="0">
                <a:cs typeface="Helvetica" panose="020B0604020202020204" pitchFamily="34" charset="0"/>
              </a:rPr>
              <a:t>Where populations cannot be sourced from the MA APCD, some payers </a:t>
            </a:r>
            <a:r>
              <a:rPr lang="en-US" sz="1800" dirty="0" smtClean="0">
                <a:cs typeface="Helvetica" panose="020B0604020202020204" pitchFamily="34" charset="0"/>
              </a:rPr>
              <a:t>have been asked </a:t>
            </a:r>
            <a:r>
              <a:rPr lang="en-US" sz="1800" dirty="0">
                <a:cs typeface="Helvetica" panose="020B0604020202020204" pitchFamily="34" charset="0"/>
              </a:rPr>
              <a:t>to provide supplemental enrollment data by </a:t>
            </a:r>
            <a:r>
              <a:rPr lang="en-US" sz="1800" b="1" dirty="0">
                <a:cs typeface="Helvetica" panose="020B0604020202020204" pitchFamily="34" charset="0"/>
              </a:rPr>
              <a:t>November </a:t>
            </a:r>
            <a:r>
              <a:rPr lang="en-US" sz="1800" b="1" dirty="0" smtClean="0">
                <a:cs typeface="Helvetica" panose="020B0604020202020204" pitchFamily="34" charset="0"/>
              </a:rPr>
              <a:t>20, 2020</a:t>
            </a:r>
            <a:r>
              <a:rPr lang="en-US" sz="1800" dirty="0" smtClean="0">
                <a:cs typeface="Helvetica" panose="020B0604020202020204" pitchFamily="34" charset="0"/>
              </a:rPr>
              <a:t>.</a:t>
            </a:r>
            <a:endParaRPr lang="en-US" sz="1800" dirty="0"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altLang="en-US" sz="1800" dirty="0"/>
          </a:p>
          <a:p>
            <a:r>
              <a:rPr lang="en-US" altLang="en-US" sz="1800" dirty="0" smtClean="0"/>
              <a:t>Thank you to payers who are submitting monthly supplemental enrollment data on a voluntary basis.</a:t>
            </a:r>
          </a:p>
          <a:p>
            <a:endParaRPr lang="en-US" altLang="en-US" sz="1800" dirty="0" smtClean="0"/>
          </a:p>
          <a:p>
            <a:r>
              <a:rPr lang="en-US" sz="1800" dirty="0"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1800" b="1" dirty="0" smtClean="0">
                <a:cs typeface="Helvetica" panose="020B0604020202020204" pitchFamily="34" charset="0"/>
              </a:rPr>
              <a:t>December 2020</a:t>
            </a:r>
            <a:r>
              <a:rPr lang="en-US" sz="1800" dirty="0" smtClean="0">
                <a:cs typeface="Helvetica" panose="020B0604020202020204" pitchFamily="34" charset="0"/>
              </a:rPr>
              <a:t>.</a:t>
            </a:r>
            <a:endParaRPr lang="en-US" altLang="en-US" sz="1800" dirty="0"/>
          </a:p>
          <a:p>
            <a:endParaRPr lang="en-US" altLang="en-US" sz="1800" dirty="0" smtClean="0"/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1800" b="1" dirty="0">
                <a:solidFill>
                  <a:prstClr val="black"/>
                </a:solidFill>
                <a:cs typeface="Arial" charset="0"/>
              </a:rPr>
              <a:t>For questions on Enrollment Trends: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18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18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1105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421881" cy="4061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759">
                  <a:extLst>
                    <a:ext uri="{9D8B030D-6E8A-4147-A177-3AD203B41FA5}"/>
                  </a:extLst>
                </a:gridCol>
                <a:gridCol w="1450569">
                  <a:extLst>
                    <a:ext uri="{9D8B030D-6E8A-4147-A177-3AD203B41FA5}"/>
                  </a:extLst>
                </a:gridCol>
                <a:gridCol w="1472184"/>
                <a:gridCol w="1490472"/>
                <a:gridCol w="1453897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2021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2020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01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Relative Price Data Submissions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3"/>
            <a:ext cx="7761815" cy="4015564"/>
          </a:xfrm>
        </p:spPr>
        <p:txBody>
          <a:bodyPr/>
          <a:lstStyle/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Relative Price submissions are due </a:t>
            </a:r>
            <a:r>
              <a:rPr lang="en-US" b="1" dirty="0" smtClean="0"/>
              <a:t>October 21</a:t>
            </a:r>
            <a:r>
              <a:rPr lang="en-US" b="1" baseline="30000" dirty="0" smtClean="0"/>
              <a:t>st</a:t>
            </a:r>
            <a:r>
              <a:rPr lang="en-US" b="1" dirty="0" smtClean="0"/>
              <a:t> </a:t>
            </a:r>
            <a:r>
              <a:rPr lang="en-US" dirty="0" smtClean="0"/>
              <a:t>via CHIA Submissions.</a:t>
            </a:r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dirty="0" smtClean="0"/>
              <a:t>Please </a:t>
            </a:r>
            <a:r>
              <a:rPr lang="en-US" dirty="0"/>
              <a:t>reach out to Matthew MacNabb (</a:t>
            </a:r>
            <a:r>
              <a:rPr lang="en-US" dirty="0">
                <a:hlinkClick r:id="rId3"/>
              </a:rPr>
              <a:t>Matthew.MacNabb@state.ma.us</a:t>
            </a:r>
            <a:r>
              <a:rPr lang="en-US" dirty="0"/>
              <a:t>) or your regular CHIA </a:t>
            </a:r>
            <a:r>
              <a:rPr lang="en-US" dirty="0" smtClean="0"/>
              <a:t>contact if you have any questions.</a:t>
            </a:r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spcBef>
                <a:spcPts val="200"/>
              </a:spcBef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Q2 2020 HMO Membership signoff was due October 9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2020 HMO Membership reports will be distributed in November to select payers.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Reports using data through September 2020 will be sent to payers in November. CHIA is reviewing feedback and potential coding changes with DOI.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10, 2020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8, 2020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23332</TotalTime>
  <Words>382</Words>
  <Application>Microsoft Macintosh PowerPoint</Application>
  <PresentationFormat>On-screen Show (4:3)</PresentationFormat>
  <Paragraphs>138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FINALPowerPointTEMPLATE</vt:lpstr>
      <vt:lpstr>PowerPoint Presentation</vt:lpstr>
      <vt:lpstr>Agenda</vt:lpstr>
      <vt:lpstr>MA APCD Intake</vt:lpstr>
      <vt:lpstr>MA APCD Intake</vt:lpstr>
      <vt:lpstr>Enrollment Trends Update</vt:lpstr>
      <vt:lpstr>PowerPoint Presentation</vt:lpstr>
      <vt:lpstr>Relative Price Data Submissions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1081</cp:revision>
  <cp:lastPrinted>2020-03-10T14:30:58Z</cp:lastPrinted>
  <dcterms:created xsi:type="dcterms:W3CDTF">2014-02-09T20:57:02Z</dcterms:created>
  <dcterms:modified xsi:type="dcterms:W3CDTF">2020-10-13T21:33:58Z</dcterms:modified>
</cp:coreProperties>
</file>