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414" r:id="rId3"/>
    <p:sldId id="579" r:id="rId4"/>
    <p:sldId id="587" r:id="rId5"/>
    <p:sldId id="588" r:id="rId6"/>
    <p:sldId id="539" r:id="rId7"/>
    <p:sldId id="362" r:id="rId8"/>
    <p:sldId id="451" r:id="rId9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76979" autoAdjust="0"/>
  </p:normalViewPr>
  <p:slideViewPr>
    <p:cSldViewPr snapToGrid="0" snapToObjects="1" showGuides="1">
      <p:cViewPr varScale="1">
        <p:scale>
          <a:sx n="147" d="100"/>
          <a:sy n="147" d="100"/>
        </p:scale>
        <p:origin x="-1384" y="-104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1/13/21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1/13/21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6326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7044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659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1/13/21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103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1/13/21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181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hyperlink" Target="mailto:lauren.almquist@state.ma.u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January 12, 2021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 APCD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DOI Reporting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Intake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3"/>
            <a:ext cx="7761815" cy="3676216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All APCD submissions through December 2020 are due by January 31</a:t>
            </a:r>
            <a:r>
              <a:rPr lang="en-US" baseline="30000" dirty="0" smtClean="0"/>
              <a:t>st</a:t>
            </a:r>
            <a:r>
              <a:rPr lang="en-US" dirty="0" smtClean="0"/>
              <a:t>. This includes any re-submissions.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Please work with your liaison if you expect any delays in meeting this month’s deadline.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Data will be used for monthly and quarterly Enrollment Trends reporting, the DOI CY2020 Annual Membership report and the DOI 4</a:t>
            </a:r>
            <a:r>
              <a:rPr lang="en-US" baseline="30000" dirty="0" smtClean="0"/>
              <a:t>th</a:t>
            </a:r>
            <a:r>
              <a:rPr lang="en-US" dirty="0" smtClean="0"/>
              <a:t> Quarter HMO Membership report.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41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0"/>
            <a:ext cx="8326967" cy="72602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42899" y="726027"/>
            <a:ext cx="8506133" cy="5792760"/>
          </a:xfrm>
        </p:spPr>
        <p:txBody>
          <a:bodyPr/>
          <a:lstStyle/>
          <a:p>
            <a:r>
              <a:rPr lang="en-US" altLang="en-US" sz="1800" dirty="0" smtClean="0"/>
              <a:t>The next Enrollment Trends report with data through </a:t>
            </a:r>
            <a:r>
              <a:rPr lang="en-US" altLang="en-US" sz="1800" b="1" dirty="0" smtClean="0"/>
              <a:t>September 2020 </a:t>
            </a:r>
            <a:r>
              <a:rPr lang="en-US" altLang="en-US" sz="1800" dirty="0" smtClean="0"/>
              <a:t>is scheduled to be released in </a:t>
            </a:r>
            <a:r>
              <a:rPr lang="en-US" altLang="en-US" sz="1800" b="1" dirty="0" smtClean="0"/>
              <a:t>February 2021</a:t>
            </a:r>
            <a:r>
              <a:rPr lang="en-US" altLang="en-US" sz="1800" dirty="0" smtClean="0"/>
              <a:t>.</a:t>
            </a:r>
          </a:p>
          <a:p>
            <a:pPr marL="0" indent="0">
              <a:buNone/>
            </a:pPr>
            <a:endParaRPr lang="en-US" altLang="en-US" sz="1800" dirty="0"/>
          </a:p>
          <a:p>
            <a:r>
              <a:rPr lang="en-US" altLang="en-US" sz="1800" dirty="0" smtClean="0"/>
              <a:t>Thank you to payers who are submitting monthly supplemental enrollment data on a voluntary basis.</a:t>
            </a:r>
          </a:p>
          <a:p>
            <a:endParaRPr lang="en-US" altLang="en-US" sz="1800" dirty="0" smtClean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1800" dirty="0" smtClean="0"/>
              <a:t>Select</a:t>
            </a:r>
            <a:r>
              <a:rPr lang="en-US" sz="2200" dirty="0" smtClean="0">
                <a:cs typeface="Helvetica" panose="020B0604020202020204" pitchFamily="34" charset="0"/>
              </a:rPr>
              <a:t> </a:t>
            </a:r>
            <a:r>
              <a:rPr lang="en-US" sz="1800" dirty="0"/>
              <a:t>payers were asked specific questions for </a:t>
            </a:r>
            <a:r>
              <a:rPr lang="en-US" sz="1800" dirty="0" smtClean="0"/>
              <a:t>follow-up regarding their APCD submissions or their Supplemental Report submissions.  We look forward to resolving any outstanding questions this week.</a:t>
            </a:r>
            <a:endParaRPr lang="en-US" sz="1800" dirty="0"/>
          </a:p>
          <a:p>
            <a:endParaRPr lang="en-US" altLang="en-US" sz="1800" dirty="0" smtClean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18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18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839000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/>
          </p:nvPr>
        </p:nvGraphicFramePr>
        <p:xfrm>
          <a:off x="533400" y="1371600"/>
          <a:ext cx="7421881" cy="40614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759">
                  <a:extLst>
                    <a:ext uri="{9D8B030D-6E8A-4147-A177-3AD203B41FA5}"/>
                  </a:extLst>
                </a:gridCol>
                <a:gridCol w="1450569">
                  <a:extLst>
                    <a:ext uri="{9D8B030D-6E8A-4147-A177-3AD203B41FA5}"/>
                  </a:extLst>
                </a:gridCol>
                <a:gridCol w="1472184"/>
                <a:gridCol w="1490472"/>
                <a:gridCol w="1453897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Oct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Nov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Dec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Jan 2021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Feb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2021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Sept 2020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8248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DOI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Q3 2020 HMO Membership reports were distributed in November to select payers. Signoff was due by January 4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Q4 2020 HMO Membership and CY2020 Annual Membership reports will be distributed in February.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Claims/Utilization: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Reports using data through September 2020 will be sent to payers this month. CHIA has also reached out to individual payers to discuss reporting differences.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66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February 9, 2021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March 9, 2021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24105</TotalTime>
  <Words>306</Words>
  <Application>Microsoft Macintosh PowerPoint</Application>
  <PresentationFormat>On-screen Show (4:3)</PresentationFormat>
  <Paragraphs>79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FINALPowerPointTEMPLATE</vt:lpstr>
      <vt:lpstr>PowerPoint Presentation</vt:lpstr>
      <vt:lpstr>Agenda</vt:lpstr>
      <vt:lpstr>MA APCD Intake</vt:lpstr>
      <vt:lpstr>Enrollment Trends Update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1097</cp:revision>
  <cp:lastPrinted>2020-03-10T14:30:58Z</cp:lastPrinted>
  <dcterms:created xsi:type="dcterms:W3CDTF">2014-02-09T20:57:02Z</dcterms:created>
  <dcterms:modified xsi:type="dcterms:W3CDTF">2021-01-13T23:29:52Z</dcterms:modified>
</cp:coreProperties>
</file>