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4" r:id="rId3"/>
    <p:sldId id="579" r:id="rId4"/>
    <p:sldId id="580" r:id="rId5"/>
    <p:sldId id="581" r:id="rId6"/>
    <p:sldId id="539" r:id="rId7"/>
    <p:sldId id="362" r:id="rId8"/>
    <p:sldId id="451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5981" autoAdjust="0"/>
  </p:normalViewPr>
  <p:slideViewPr>
    <p:cSldViewPr snapToGrid="0" snapToObjects="1" showGuides="1">
      <p:cViewPr varScale="1">
        <p:scale>
          <a:sx n="147" d="100"/>
          <a:sy n="147" d="100"/>
        </p:scale>
        <p:origin x="-1384" y="-10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2/9/21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2/9/21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326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981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742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3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2/9/21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7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lauren.almquist@state.ma.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February 9, 2021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All APCD submissions through December 2020 were due by January 31</a:t>
            </a:r>
            <a:r>
              <a:rPr lang="en-US" baseline="30000" dirty="0" smtClean="0"/>
              <a:t>st</a:t>
            </a:r>
            <a:r>
              <a:rPr lang="en-US" dirty="0" smtClean="0"/>
              <a:t>.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Please work with your liaison to get in any outstanding files.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will be used for monthly and quarterly Enrollment Trends reporting, the DOI CY2020 Annual Membership report and the DOI 4</a:t>
            </a:r>
            <a:r>
              <a:rPr lang="en-US" baseline="30000" dirty="0" smtClean="0"/>
              <a:t>th</a:t>
            </a:r>
            <a:r>
              <a:rPr lang="en-US" dirty="0" smtClean="0"/>
              <a:t> Quarter HMO Membership report.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7"/>
            <a:ext cx="8506133" cy="5792760"/>
          </a:xfrm>
        </p:spPr>
        <p:txBody>
          <a:bodyPr/>
          <a:lstStyle/>
          <a:p>
            <a:r>
              <a:rPr lang="en-US" altLang="en-US" sz="1800" dirty="0" smtClean="0"/>
              <a:t>The next Enrollment Trends report with data through </a:t>
            </a:r>
            <a:r>
              <a:rPr lang="en-US" altLang="en-US" sz="1800" b="1" dirty="0" smtClean="0"/>
              <a:t>September 2020 </a:t>
            </a:r>
            <a:r>
              <a:rPr lang="en-US" altLang="en-US" sz="1800" dirty="0" smtClean="0"/>
              <a:t>is scheduled to be released in early </a:t>
            </a:r>
            <a:r>
              <a:rPr lang="en-US" altLang="en-US" sz="1800" b="1" dirty="0" smtClean="0"/>
              <a:t>March 2021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payers who are submitting monthly supplemental enrollment data on a voluntary basis.</a:t>
            </a:r>
          </a:p>
          <a:p>
            <a:pPr marL="0" indent="0">
              <a:buNone/>
            </a:pPr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18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18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42302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421881" cy="4488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0082">
                  <a:extLst>
                    <a:ext uri="{9D8B030D-6E8A-4147-A177-3AD203B41FA5}"/>
                  </a:extLst>
                </a:gridCol>
                <a:gridCol w="1212959">
                  <a:extLst>
                    <a:ext uri="{9D8B030D-6E8A-4147-A177-3AD203B41FA5}"/>
                  </a:extLst>
                </a:gridCol>
                <a:gridCol w="1231033"/>
                <a:gridCol w="1246325"/>
                <a:gridCol w="1215741"/>
                <a:gridCol w="1215741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Mar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2020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76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2020 HMO Membership and CY2020 Annual Membership reports will be distributed in March.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Reports using data through March 2021 will be sent to payers in May. CHIA has also reached out to individual payers to discuss reporting differences.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9, 2021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13, 2021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24219</TotalTime>
  <Words>254</Words>
  <Application>Microsoft Macintosh PowerPoint</Application>
  <PresentationFormat>On-screen Show (4:3)</PresentationFormat>
  <Paragraphs>76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FINALPowerPointTEMPLATE</vt:lpstr>
      <vt:lpstr>PowerPoint Presentation</vt:lpstr>
      <vt:lpstr>Agenda</vt:lpstr>
      <vt:lpstr>MA APCD Intake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1102</cp:revision>
  <cp:lastPrinted>2020-03-10T14:30:58Z</cp:lastPrinted>
  <dcterms:created xsi:type="dcterms:W3CDTF">2014-02-09T20:57:02Z</dcterms:created>
  <dcterms:modified xsi:type="dcterms:W3CDTF">2021-02-09T20:28:15Z</dcterms:modified>
</cp:coreProperties>
</file>