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55" r:id="rId2"/>
  </p:sldMasterIdLst>
  <p:notesMasterIdLst>
    <p:notesMasterId r:id="rId13"/>
  </p:notesMasterIdLst>
  <p:handoutMasterIdLst>
    <p:handoutMasterId r:id="rId14"/>
  </p:handoutMasterIdLst>
  <p:sldIdLst>
    <p:sldId id="256" r:id="rId3"/>
    <p:sldId id="414" r:id="rId4"/>
    <p:sldId id="583" r:id="rId5"/>
    <p:sldId id="584" r:id="rId6"/>
    <p:sldId id="465" r:id="rId7"/>
    <p:sldId id="467" r:id="rId8"/>
    <p:sldId id="453" r:id="rId9"/>
    <p:sldId id="582" r:id="rId10"/>
    <p:sldId id="362" r:id="rId11"/>
    <p:sldId id="451" r:id="rId12"/>
  </p:sldIdLst>
  <p:sldSz cx="9144000" cy="6858000" type="screen4x3"/>
  <p:notesSz cx="7010400" cy="9296400"/>
  <p:defaultTextStyle>
    <a:defPPr>
      <a:defRPr lang="en-US"/>
    </a:defPPr>
    <a:lvl1pPr algn="l" defTabSz="457200" rtl="0" fontAlgn="base">
      <a:spcBef>
        <a:spcPct val="0"/>
      </a:spcBef>
      <a:spcAft>
        <a:spcPct val="0"/>
      </a:spcAft>
      <a:defRPr sz="2400" kern="1200">
        <a:solidFill>
          <a:schemeClr val="tx1"/>
        </a:solidFill>
        <a:latin typeface="Calibri" pitchFamily="34" charset="0"/>
        <a:ea typeface="ＭＳ Ｐゴシック" charset="-128"/>
        <a:cs typeface="+mn-cs"/>
      </a:defRPr>
    </a:lvl1pPr>
    <a:lvl2pPr marL="457200" algn="l" defTabSz="457200" rtl="0" fontAlgn="base">
      <a:spcBef>
        <a:spcPct val="0"/>
      </a:spcBef>
      <a:spcAft>
        <a:spcPct val="0"/>
      </a:spcAft>
      <a:defRPr sz="2400" kern="1200">
        <a:solidFill>
          <a:schemeClr val="tx1"/>
        </a:solidFill>
        <a:latin typeface="Calibri" pitchFamily="34" charset="0"/>
        <a:ea typeface="ＭＳ Ｐゴシック" charset="-128"/>
        <a:cs typeface="+mn-cs"/>
      </a:defRPr>
    </a:lvl2pPr>
    <a:lvl3pPr marL="914400" algn="l" defTabSz="457200" rtl="0" fontAlgn="base">
      <a:spcBef>
        <a:spcPct val="0"/>
      </a:spcBef>
      <a:spcAft>
        <a:spcPct val="0"/>
      </a:spcAft>
      <a:defRPr sz="2400" kern="1200">
        <a:solidFill>
          <a:schemeClr val="tx1"/>
        </a:solidFill>
        <a:latin typeface="Calibri" pitchFamily="34" charset="0"/>
        <a:ea typeface="ＭＳ Ｐゴシック" charset="-128"/>
        <a:cs typeface="+mn-cs"/>
      </a:defRPr>
    </a:lvl3pPr>
    <a:lvl4pPr marL="1371600" algn="l" defTabSz="457200" rtl="0" fontAlgn="base">
      <a:spcBef>
        <a:spcPct val="0"/>
      </a:spcBef>
      <a:spcAft>
        <a:spcPct val="0"/>
      </a:spcAft>
      <a:defRPr sz="2400" kern="1200">
        <a:solidFill>
          <a:schemeClr val="tx1"/>
        </a:solidFill>
        <a:latin typeface="Calibri" pitchFamily="34" charset="0"/>
        <a:ea typeface="ＭＳ Ｐゴシック" charset="-128"/>
        <a:cs typeface="+mn-cs"/>
      </a:defRPr>
    </a:lvl4pPr>
    <a:lvl5pPr marL="1828800" algn="l" defTabSz="457200" rtl="0" fontAlgn="base">
      <a:spcBef>
        <a:spcPct val="0"/>
      </a:spcBef>
      <a:spcAft>
        <a:spcPct val="0"/>
      </a:spcAft>
      <a:defRPr sz="2400" kern="1200">
        <a:solidFill>
          <a:schemeClr val="tx1"/>
        </a:solidFill>
        <a:latin typeface="Calibri" pitchFamily="34" charset="0"/>
        <a:ea typeface="ＭＳ Ｐゴシック" charset="-128"/>
        <a:cs typeface="+mn-cs"/>
      </a:defRPr>
    </a:lvl5pPr>
    <a:lvl6pPr marL="2286000" algn="l" defTabSz="914400" rtl="0" eaLnBrk="1" latinLnBrk="0" hangingPunct="1">
      <a:defRPr sz="2400" kern="1200">
        <a:solidFill>
          <a:schemeClr val="tx1"/>
        </a:solidFill>
        <a:latin typeface="Calibri" pitchFamily="34" charset="0"/>
        <a:ea typeface="ＭＳ Ｐゴシック" charset="-128"/>
        <a:cs typeface="+mn-cs"/>
      </a:defRPr>
    </a:lvl6pPr>
    <a:lvl7pPr marL="2743200" algn="l" defTabSz="914400" rtl="0" eaLnBrk="1" latinLnBrk="0" hangingPunct="1">
      <a:defRPr sz="2400" kern="1200">
        <a:solidFill>
          <a:schemeClr val="tx1"/>
        </a:solidFill>
        <a:latin typeface="Calibri" pitchFamily="34" charset="0"/>
        <a:ea typeface="ＭＳ Ｐゴシック" charset="-128"/>
        <a:cs typeface="+mn-cs"/>
      </a:defRPr>
    </a:lvl7pPr>
    <a:lvl8pPr marL="3200400" algn="l" defTabSz="914400" rtl="0" eaLnBrk="1" latinLnBrk="0" hangingPunct="1">
      <a:defRPr sz="2400" kern="1200">
        <a:solidFill>
          <a:schemeClr val="tx1"/>
        </a:solidFill>
        <a:latin typeface="Calibri" pitchFamily="34" charset="0"/>
        <a:ea typeface="ＭＳ Ｐゴシック" charset="-128"/>
        <a:cs typeface="+mn-cs"/>
      </a:defRPr>
    </a:lvl8pPr>
    <a:lvl9pPr marL="3657600" algn="l" defTabSz="914400" rtl="0" eaLnBrk="1" latinLnBrk="0" hangingPunct="1">
      <a:defRPr sz="2400" kern="1200">
        <a:solidFill>
          <a:schemeClr val="tx1"/>
        </a:solidFill>
        <a:latin typeface="Calibri" pitchFamily="34" charset="0"/>
        <a:ea typeface="ＭＳ Ｐゴシック" charset="-128"/>
        <a:cs typeface="+mn-cs"/>
      </a:defRPr>
    </a:lvl9pPr>
  </p:defaultTextStyle>
  <p:extLst>
    <p:ext uri="{EFAFB233-063F-42B5-8137-9DF3F51BA10A}">
      <p15:sldGuideLst xmlns:p15="http://schemas.microsoft.com/office/powerpoint/2012/main">
        <p15:guide id="1" orient="horz" pos="973">
          <p15:clr>
            <a:srgbClr val="A4A3A4"/>
          </p15:clr>
        </p15:guide>
        <p15:guide id="2" pos="33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amer, Marilyn" initials="K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3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7" autoAdjust="0"/>
    <p:restoredTop sz="96327" autoAdjust="0"/>
  </p:normalViewPr>
  <p:slideViewPr>
    <p:cSldViewPr snapToGrid="0" snapToObjects="1" showGuides="1">
      <p:cViewPr varScale="1">
        <p:scale>
          <a:sx n="128" d="100"/>
          <a:sy n="128" d="100"/>
        </p:scale>
        <p:origin x="1736" y="184"/>
      </p:cViewPr>
      <p:guideLst>
        <p:guide orient="horz" pos="973"/>
        <p:guide pos="33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1" tIns="46581" rIns="93161" bIns="46581" rtlCol="0"/>
          <a:lstStyle>
            <a:lvl1pPr algn="l">
              <a:defRPr sz="1200">
                <a:latin typeface="Calibri" charset="0"/>
                <a:ea typeface="ＭＳ Ｐゴシック" charset="0"/>
                <a:cs typeface="ＭＳ Ｐゴシック" charset="0"/>
              </a:defRPr>
            </a:lvl1pPr>
          </a:lstStyle>
          <a:p>
            <a:pPr>
              <a:defRPr/>
            </a:pPr>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wrap="square" lIns="93161" tIns="46581" rIns="93161" bIns="46581" numCol="1" anchor="t" anchorCtr="0" compatLnSpc="1">
            <a:prstTxWarp prst="textNoShape">
              <a:avLst/>
            </a:prstTxWarp>
          </a:bodyPr>
          <a:lstStyle>
            <a:lvl1pPr algn="r">
              <a:defRPr sz="1200"/>
            </a:lvl1pPr>
          </a:lstStyle>
          <a:p>
            <a:fld id="{7C334750-2352-4B2E-BA89-7D4D92F6063F}" type="datetimeFigureOut">
              <a:rPr lang="en-US" altLang="en-US"/>
              <a:pPr/>
              <a:t>11/9/21</a:t>
            </a:fld>
            <a:endParaRPr lang="en-US" altLang="en-US"/>
          </a:p>
        </p:txBody>
      </p:sp>
      <p:sp>
        <p:nvSpPr>
          <p:cNvPr id="4" name="Footer Placeholder 3"/>
          <p:cNvSpPr>
            <a:spLocks noGrp="1"/>
          </p:cNvSpPr>
          <p:nvPr>
            <p:ph type="ftr" sz="quarter" idx="2"/>
          </p:nvPr>
        </p:nvSpPr>
        <p:spPr>
          <a:xfrm>
            <a:off x="1" y="8829967"/>
            <a:ext cx="3037840" cy="464820"/>
          </a:xfrm>
          <a:prstGeom prst="rect">
            <a:avLst/>
          </a:prstGeom>
        </p:spPr>
        <p:txBody>
          <a:bodyPr vert="horz" lIns="93161" tIns="46581" rIns="93161" bIns="46581" rtlCol="0" anchor="b"/>
          <a:lstStyle>
            <a:lvl1pPr algn="l">
              <a:defRPr sz="1200">
                <a:latin typeface="Calibri" charset="0"/>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wrap="square" lIns="93161" tIns="46581" rIns="93161" bIns="46581" numCol="1" anchor="b" anchorCtr="0" compatLnSpc="1">
            <a:prstTxWarp prst="textNoShape">
              <a:avLst/>
            </a:prstTxWarp>
          </a:bodyPr>
          <a:lstStyle>
            <a:lvl1pPr algn="r">
              <a:defRPr sz="1200"/>
            </a:lvl1pPr>
          </a:lstStyle>
          <a:p>
            <a:fld id="{07923F82-0C55-4A82-ADB7-C020DF7AEF21}" type="slidenum">
              <a:rPr lang="en-US" altLang="en-US"/>
              <a:pPr/>
              <a:t>‹#›</a:t>
            </a:fld>
            <a:endParaRPr lang="en-US" altLang="en-US"/>
          </a:p>
        </p:txBody>
      </p:sp>
    </p:spTree>
    <p:extLst>
      <p:ext uri="{BB962C8B-B14F-4D97-AF65-F5344CB8AC3E}">
        <p14:creationId xmlns:p14="http://schemas.microsoft.com/office/powerpoint/2010/main" val="24046039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1" tIns="46581" rIns="93161" bIns="46581" rtlCol="0"/>
          <a:lstStyle>
            <a:lvl1pPr algn="l">
              <a:defRPr sz="1200">
                <a:latin typeface="Calibri" pitchFamily="34" charset="0"/>
                <a:ea typeface="ＭＳ Ｐゴシック" charset="-128"/>
                <a:cs typeface="+mn-cs"/>
              </a:defRPr>
            </a:lvl1pPr>
          </a:lstStyle>
          <a:p>
            <a:pPr>
              <a:defRPr/>
            </a:pPr>
            <a:endParaRPr lang="en-US"/>
          </a:p>
        </p:txBody>
      </p:sp>
      <p:sp>
        <p:nvSpPr>
          <p:cNvPr id="3" name="Date Placeholder 2"/>
          <p:cNvSpPr>
            <a:spLocks noGrp="1"/>
          </p:cNvSpPr>
          <p:nvPr>
            <p:ph type="dt" idx="1"/>
          </p:nvPr>
        </p:nvSpPr>
        <p:spPr>
          <a:xfrm>
            <a:off x="3970939" y="0"/>
            <a:ext cx="3037840" cy="464820"/>
          </a:xfrm>
          <a:prstGeom prst="rect">
            <a:avLst/>
          </a:prstGeom>
        </p:spPr>
        <p:txBody>
          <a:bodyPr vert="horz" wrap="square" lIns="93161" tIns="46581" rIns="93161" bIns="46581" numCol="1" anchor="t" anchorCtr="0" compatLnSpc="1">
            <a:prstTxWarp prst="textNoShape">
              <a:avLst/>
            </a:prstTxWarp>
          </a:bodyPr>
          <a:lstStyle>
            <a:lvl1pPr algn="r">
              <a:defRPr sz="1200"/>
            </a:lvl1pPr>
          </a:lstStyle>
          <a:p>
            <a:fld id="{CEFC4FF3-F2B4-4986-85D7-E6C0D0EDDD3C}" type="datetimeFigureOut">
              <a:rPr lang="en-US" altLang="en-US"/>
              <a:pPr/>
              <a:t>11/9/21</a:t>
            </a:fld>
            <a:endParaRPr lang="en-US" alt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1" tIns="46581" rIns="93161" bIns="46581" rtlCol="0" anchor="ctr"/>
          <a:lstStyle/>
          <a:p>
            <a:pPr lvl="0"/>
            <a:endParaRPr lang="en-US" noProof="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61" tIns="46581" rIns="93161" bIns="46581"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3161" tIns="46581" rIns="93161" bIns="46581" rtlCol="0" anchor="b"/>
          <a:lstStyle>
            <a:lvl1pPr algn="l">
              <a:defRPr sz="1200">
                <a:latin typeface="Calibri" pitchFamily="34" charset="0"/>
                <a:ea typeface="ＭＳ Ｐゴシック" charset="-128"/>
                <a:cs typeface="+mn-cs"/>
              </a:defRPr>
            </a:lvl1pPr>
          </a:lstStyle>
          <a:p>
            <a:pPr>
              <a:defRPr/>
            </a:pPr>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wrap="square" lIns="93161" tIns="46581" rIns="93161" bIns="46581" numCol="1" anchor="b" anchorCtr="0" compatLnSpc="1">
            <a:prstTxWarp prst="textNoShape">
              <a:avLst/>
            </a:prstTxWarp>
          </a:bodyPr>
          <a:lstStyle>
            <a:lvl1pPr algn="r">
              <a:defRPr sz="1200"/>
            </a:lvl1pPr>
          </a:lstStyle>
          <a:p>
            <a:fld id="{C633E6E6-89C7-4DE2-8571-13BA2D2041F3}" type="slidenum">
              <a:rPr lang="en-US" altLang="en-US"/>
              <a:pPr/>
              <a:t>‹#›</a:t>
            </a:fld>
            <a:endParaRPr lang="en-US" altLang="en-US"/>
          </a:p>
        </p:txBody>
      </p:sp>
    </p:spTree>
    <p:extLst>
      <p:ext uri="{BB962C8B-B14F-4D97-AF65-F5344CB8AC3E}">
        <p14:creationId xmlns:p14="http://schemas.microsoft.com/office/powerpoint/2010/main" val="11957505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ea typeface="ＭＳ Ｐゴシック" charset="-128"/>
            </a:endParaRPr>
          </a:p>
        </p:txBody>
      </p:sp>
      <p:sp>
        <p:nvSpPr>
          <p:cNvPr id="81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itchFamily="34" charset="0"/>
                <a:ea typeface="ＭＳ Ｐゴシック" charset="-128"/>
              </a:defRPr>
            </a:lvl1pPr>
            <a:lvl2pPr marL="756932" indent="-291127" eaLnBrk="0" hangingPunct="0">
              <a:defRPr sz="2400">
                <a:solidFill>
                  <a:schemeClr val="tx1"/>
                </a:solidFill>
                <a:latin typeface="Calibri" pitchFamily="34" charset="0"/>
                <a:ea typeface="ＭＳ Ｐゴシック" charset="-128"/>
              </a:defRPr>
            </a:lvl2pPr>
            <a:lvl3pPr marL="1164511" indent="-232902" eaLnBrk="0" hangingPunct="0">
              <a:defRPr sz="2400">
                <a:solidFill>
                  <a:schemeClr val="tx1"/>
                </a:solidFill>
                <a:latin typeface="Calibri" pitchFamily="34" charset="0"/>
                <a:ea typeface="ＭＳ Ｐゴシック" charset="-128"/>
              </a:defRPr>
            </a:lvl3pPr>
            <a:lvl4pPr marL="1630315" indent="-232902" eaLnBrk="0" hangingPunct="0">
              <a:defRPr sz="2400">
                <a:solidFill>
                  <a:schemeClr val="tx1"/>
                </a:solidFill>
                <a:latin typeface="Calibri" pitchFamily="34" charset="0"/>
                <a:ea typeface="ＭＳ Ｐゴシック" charset="-128"/>
              </a:defRPr>
            </a:lvl4pPr>
            <a:lvl5pPr marL="2096119" indent="-232902" eaLnBrk="0" hangingPunct="0">
              <a:defRPr sz="2400">
                <a:solidFill>
                  <a:schemeClr val="tx1"/>
                </a:solidFill>
                <a:latin typeface="Calibri" pitchFamily="34" charset="0"/>
                <a:ea typeface="ＭＳ Ｐゴシック" charset="-128"/>
              </a:defRPr>
            </a:lvl5pPr>
            <a:lvl6pPr marL="2561924" indent="-232902" defTabSz="465804" eaLnBrk="0" fontAlgn="base" hangingPunct="0">
              <a:spcBef>
                <a:spcPct val="0"/>
              </a:spcBef>
              <a:spcAft>
                <a:spcPct val="0"/>
              </a:spcAft>
              <a:defRPr sz="2400">
                <a:solidFill>
                  <a:schemeClr val="tx1"/>
                </a:solidFill>
                <a:latin typeface="Calibri" pitchFamily="34" charset="0"/>
                <a:ea typeface="ＭＳ Ｐゴシック" charset="-128"/>
              </a:defRPr>
            </a:lvl6pPr>
            <a:lvl7pPr marL="3027728" indent="-232902" defTabSz="465804" eaLnBrk="0" fontAlgn="base" hangingPunct="0">
              <a:spcBef>
                <a:spcPct val="0"/>
              </a:spcBef>
              <a:spcAft>
                <a:spcPct val="0"/>
              </a:spcAft>
              <a:defRPr sz="2400">
                <a:solidFill>
                  <a:schemeClr val="tx1"/>
                </a:solidFill>
                <a:latin typeface="Calibri" pitchFamily="34" charset="0"/>
                <a:ea typeface="ＭＳ Ｐゴシック" charset="-128"/>
              </a:defRPr>
            </a:lvl7pPr>
            <a:lvl8pPr marL="3493532" indent="-232902" defTabSz="465804" eaLnBrk="0" fontAlgn="base" hangingPunct="0">
              <a:spcBef>
                <a:spcPct val="0"/>
              </a:spcBef>
              <a:spcAft>
                <a:spcPct val="0"/>
              </a:spcAft>
              <a:defRPr sz="2400">
                <a:solidFill>
                  <a:schemeClr val="tx1"/>
                </a:solidFill>
                <a:latin typeface="Calibri" pitchFamily="34" charset="0"/>
                <a:ea typeface="ＭＳ Ｐゴシック" charset="-128"/>
              </a:defRPr>
            </a:lvl8pPr>
            <a:lvl9pPr marL="3959338" indent="-232902" defTabSz="465804" eaLnBrk="0" fontAlgn="base" hangingPunct="0">
              <a:spcBef>
                <a:spcPct val="0"/>
              </a:spcBef>
              <a:spcAft>
                <a:spcPct val="0"/>
              </a:spcAft>
              <a:defRPr sz="2400">
                <a:solidFill>
                  <a:schemeClr val="tx1"/>
                </a:solidFill>
                <a:latin typeface="Calibri" pitchFamily="34" charset="0"/>
                <a:ea typeface="ＭＳ Ｐゴシック" charset="-128"/>
              </a:defRPr>
            </a:lvl9pPr>
          </a:lstStyle>
          <a:p>
            <a:pPr eaLnBrk="1" hangingPunct="1"/>
            <a:fld id="{F4311CE4-E988-47FC-95D4-86132A681C2E}" type="slidenum">
              <a:rPr lang="en-US" altLang="en-US" sz="1200"/>
              <a:pPr eaLnBrk="1" hangingPunct="1"/>
              <a:t>1</a:t>
            </a:fld>
            <a:endParaRPr lang="en-US" altLang="en-US" sz="1200" dirty="0"/>
          </a:p>
        </p:txBody>
      </p:sp>
    </p:spTree>
    <p:extLst>
      <p:ext uri="{BB962C8B-B14F-4D97-AF65-F5344CB8AC3E}">
        <p14:creationId xmlns:p14="http://schemas.microsoft.com/office/powerpoint/2010/main" val="954369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2</a:t>
            </a:fld>
            <a:endParaRPr lang="en-US" altLang="en-US"/>
          </a:p>
        </p:txBody>
      </p:sp>
    </p:spTree>
    <p:extLst>
      <p:ext uri="{BB962C8B-B14F-4D97-AF65-F5344CB8AC3E}">
        <p14:creationId xmlns:p14="http://schemas.microsoft.com/office/powerpoint/2010/main" val="1496452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3</a:t>
            </a:fld>
            <a:endParaRPr lang="en-US" altLang="en-US"/>
          </a:p>
        </p:txBody>
      </p:sp>
    </p:spTree>
    <p:extLst>
      <p:ext uri="{BB962C8B-B14F-4D97-AF65-F5344CB8AC3E}">
        <p14:creationId xmlns:p14="http://schemas.microsoft.com/office/powerpoint/2010/main" val="3419617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4</a:t>
            </a:fld>
            <a:endParaRPr lang="en-US" altLang="en-US"/>
          </a:p>
        </p:txBody>
      </p:sp>
    </p:spTree>
    <p:extLst>
      <p:ext uri="{BB962C8B-B14F-4D97-AF65-F5344CB8AC3E}">
        <p14:creationId xmlns:p14="http://schemas.microsoft.com/office/powerpoint/2010/main" val="1577125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5</a:t>
            </a:fld>
            <a:endParaRPr lang="en-US" altLang="en-US"/>
          </a:p>
        </p:txBody>
      </p:sp>
    </p:spTree>
    <p:extLst>
      <p:ext uri="{BB962C8B-B14F-4D97-AF65-F5344CB8AC3E}">
        <p14:creationId xmlns:p14="http://schemas.microsoft.com/office/powerpoint/2010/main" val="3460993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7066" indent="-291179" eaLnBrk="0" hangingPunct="0">
              <a:spcBef>
                <a:spcPct val="30000"/>
              </a:spcBef>
              <a:defRPr sz="1200">
                <a:solidFill>
                  <a:schemeClr val="tx1"/>
                </a:solidFill>
                <a:latin typeface="Calibri" pitchFamily="34" charset="0"/>
              </a:defRPr>
            </a:lvl2pPr>
            <a:lvl3pPr marL="1164717" indent="-232943" eaLnBrk="0" hangingPunct="0">
              <a:spcBef>
                <a:spcPct val="30000"/>
              </a:spcBef>
              <a:defRPr sz="1200">
                <a:solidFill>
                  <a:schemeClr val="tx1"/>
                </a:solidFill>
                <a:latin typeface="Calibri" pitchFamily="34" charset="0"/>
              </a:defRPr>
            </a:lvl3pPr>
            <a:lvl4pPr marL="1630604" indent="-232943" eaLnBrk="0" hangingPunct="0">
              <a:spcBef>
                <a:spcPct val="30000"/>
              </a:spcBef>
              <a:defRPr sz="1200">
                <a:solidFill>
                  <a:schemeClr val="tx1"/>
                </a:solidFill>
                <a:latin typeface="Calibri" pitchFamily="34" charset="0"/>
              </a:defRPr>
            </a:lvl4pPr>
            <a:lvl5pPr marL="2096491" indent="-232943" eaLnBrk="0" hangingPunct="0">
              <a:spcBef>
                <a:spcPct val="30000"/>
              </a:spcBef>
              <a:defRPr sz="1200">
                <a:solidFill>
                  <a:schemeClr val="tx1"/>
                </a:solidFill>
                <a:latin typeface="Calibri" pitchFamily="34" charset="0"/>
              </a:defRPr>
            </a:lvl5pPr>
            <a:lvl6pPr marL="2562377" indent="-232943" eaLnBrk="0" fontAlgn="base" hangingPunct="0">
              <a:spcBef>
                <a:spcPct val="30000"/>
              </a:spcBef>
              <a:spcAft>
                <a:spcPct val="0"/>
              </a:spcAft>
              <a:defRPr sz="1200">
                <a:solidFill>
                  <a:schemeClr val="tx1"/>
                </a:solidFill>
                <a:latin typeface="Calibri" pitchFamily="34" charset="0"/>
              </a:defRPr>
            </a:lvl6pPr>
            <a:lvl7pPr marL="3028264" indent="-232943" eaLnBrk="0" fontAlgn="base" hangingPunct="0">
              <a:spcBef>
                <a:spcPct val="30000"/>
              </a:spcBef>
              <a:spcAft>
                <a:spcPct val="0"/>
              </a:spcAft>
              <a:defRPr sz="1200">
                <a:solidFill>
                  <a:schemeClr val="tx1"/>
                </a:solidFill>
                <a:latin typeface="Calibri" pitchFamily="34" charset="0"/>
              </a:defRPr>
            </a:lvl7pPr>
            <a:lvl8pPr marL="3494151" indent="-232943" eaLnBrk="0" fontAlgn="base" hangingPunct="0">
              <a:spcBef>
                <a:spcPct val="30000"/>
              </a:spcBef>
              <a:spcAft>
                <a:spcPct val="0"/>
              </a:spcAft>
              <a:defRPr sz="1200">
                <a:solidFill>
                  <a:schemeClr val="tx1"/>
                </a:solidFill>
                <a:latin typeface="Calibri" pitchFamily="34" charset="0"/>
              </a:defRPr>
            </a:lvl8pPr>
            <a:lvl9pPr marL="3960038" indent="-23294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70CA50A-4583-453D-B781-415949AD5A4C}" type="slidenum">
              <a:rPr lang="en-US" altLang="en-US">
                <a:solidFill>
                  <a:prstClr val="black"/>
                </a:solidFill>
              </a:rPr>
              <a:pPr eaLnBrk="1" hangingPunct="1">
                <a:spcBef>
                  <a:spcPct val="0"/>
                </a:spcBef>
              </a:pPr>
              <a:t>6</a:t>
            </a:fld>
            <a:endParaRPr lang="en-US" altLang="en-US">
              <a:solidFill>
                <a:prstClr val="black"/>
              </a:solidFill>
            </a:endParaRPr>
          </a:p>
        </p:txBody>
      </p:sp>
    </p:spTree>
    <p:extLst>
      <p:ext uri="{BB962C8B-B14F-4D97-AF65-F5344CB8AC3E}">
        <p14:creationId xmlns:p14="http://schemas.microsoft.com/office/powerpoint/2010/main" val="2042857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8</a:t>
            </a:fld>
            <a:endParaRPr lang="en-US" altLang="en-US"/>
          </a:p>
        </p:txBody>
      </p:sp>
    </p:spTree>
    <p:extLst>
      <p:ext uri="{BB962C8B-B14F-4D97-AF65-F5344CB8AC3E}">
        <p14:creationId xmlns:p14="http://schemas.microsoft.com/office/powerpoint/2010/main" val="288160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9</a:t>
            </a:fld>
            <a:endParaRPr lang="en-US" altLang="en-US"/>
          </a:p>
        </p:txBody>
      </p:sp>
    </p:spTree>
    <p:extLst>
      <p:ext uri="{BB962C8B-B14F-4D97-AF65-F5344CB8AC3E}">
        <p14:creationId xmlns:p14="http://schemas.microsoft.com/office/powerpoint/2010/main" val="551585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33E6E6-89C7-4DE2-8571-13BA2D2041F3}" type="slidenum">
              <a:rPr lang="en-US" altLang="en-US" smtClean="0"/>
              <a:pPr/>
              <a:t>10</a:t>
            </a:fld>
            <a:endParaRPr lang="en-US" altLang="en-US"/>
          </a:p>
        </p:txBody>
      </p:sp>
    </p:spTree>
    <p:extLst>
      <p:ext uri="{BB962C8B-B14F-4D97-AF65-F5344CB8AC3E}">
        <p14:creationId xmlns:p14="http://schemas.microsoft.com/office/powerpoint/2010/main" val="1860381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and Content Layout A">
    <p:spTree>
      <p:nvGrpSpPr>
        <p:cNvPr id="1" name=""/>
        <p:cNvGrpSpPr/>
        <p:nvPr/>
      </p:nvGrpSpPr>
      <p:grpSpPr>
        <a:xfrm>
          <a:off x="0" y="0"/>
          <a:ext cx="0" cy="0"/>
          <a:chOff x="0" y="0"/>
          <a:chExt cx="0" cy="0"/>
        </a:xfrm>
      </p:grpSpPr>
      <p:sp>
        <p:nvSpPr>
          <p:cNvPr id="3" name="Text Placeholder 2"/>
          <p:cNvSpPr>
            <a:spLocks noGrp="1"/>
          </p:cNvSpPr>
          <p:nvPr>
            <p:ph idx="1"/>
          </p:nvPr>
        </p:nvSpPr>
        <p:spPr>
          <a:xfrm>
            <a:off x="449263" y="1646114"/>
            <a:ext cx="8039100" cy="3579849"/>
          </a:xfrm>
          <a:prstGeom prst="rect">
            <a:avLst/>
          </a:prstGeom>
        </p:spPr>
        <p:txBody>
          <a:bodyPr rtlCol="0">
            <a:normAutofit/>
          </a:bodyPr>
          <a:lstStyle>
            <a:lvl2pPr marL="228600" indent="-228600">
              <a:defRPr sz="2400">
                <a:latin typeface="Arial"/>
                <a:cs typeface="Arial"/>
              </a:defRPr>
            </a:lvl2pPr>
          </a:lstStyle>
          <a:p>
            <a:pPr lvl="0"/>
            <a:r>
              <a:rPr lang="en-US"/>
              <a:t>Click to edit Master text styles</a:t>
            </a:r>
          </a:p>
        </p:txBody>
      </p:sp>
      <p:sp>
        <p:nvSpPr>
          <p:cNvPr id="5" name="Title 1"/>
          <p:cNvSpPr>
            <a:spLocks noGrp="1"/>
          </p:cNvSpPr>
          <p:nvPr>
            <p:ph type="title"/>
          </p:nvPr>
        </p:nvSpPr>
        <p:spPr>
          <a:xfrm>
            <a:off x="449263" y="736600"/>
            <a:ext cx="8039100" cy="641350"/>
          </a:xfrm>
        </p:spPr>
        <p:txBody>
          <a:bodyPr/>
          <a:lstStyle/>
          <a:p>
            <a:r>
              <a:rPr lang="en-US"/>
              <a:t>Click to edit Master title style</a:t>
            </a:r>
            <a:endParaRPr lang="en-US" dirty="0"/>
          </a:p>
        </p:txBody>
      </p:sp>
      <p:sp>
        <p:nvSpPr>
          <p:cNvPr id="4" name="Footer Placeholder 3"/>
          <p:cNvSpPr>
            <a:spLocks noGrp="1"/>
          </p:cNvSpPr>
          <p:nvPr>
            <p:ph type="ftr" sz="quarter" idx="10"/>
          </p:nvPr>
        </p:nvSpPr>
        <p:spPr/>
        <p:txBody>
          <a:bodyPr/>
          <a:lstStyle>
            <a:lvl1pPr algn="ctr">
              <a:defRPr smtClean="0"/>
            </a:lvl1pPr>
          </a:lstStyle>
          <a:p>
            <a:pPr algn="l">
              <a:defRPr/>
            </a:pPr>
            <a:r>
              <a:rPr lang="en-US"/>
              <a:t>Title  |  Name, Position Title  |  Date     </a:t>
            </a:r>
          </a:p>
          <a:p>
            <a:pPr>
              <a:defRPr/>
            </a:pPr>
            <a:endParaRPr lang="en-US"/>
          </a:p>
        </p:txBody>
      </p:sp>
      <p:sp>
        <p:nvSpPr>
          <p:cNvPr id="6" name="Slide Number Placeholder 5"/>
          <p:cNvSpPr>
            <a:spLocks noGrp="1"/>
          </p:cNvSpPr>
          <p:nvPr>
            <p:ph type="sldNum" sz="quarter" idx="11"/>
          </p:nvPr>
        </p:nvSpPr>
        <p:spPr/>
        <p:txBody>
          <a:bodyPr/>
          <a:lstStyle>
            <a:lvl1pPr>
              <a:defRPr/>
            </a:lvl1pPr>
          </a:lstStyle>
          <a:p>
            <a:fld id="{FCD77F8D-BCE2-4DEF-A10E-9452B17B910D}" type="slidenum">
              <a:rPr lang="en-US" altLang="en-US"/>
              <a:pPr/>
              <a:t>‹#›</a:t>
            </a:fld>
            <a:endParaRPr lang="en-US" altLang="en-US"/>
          </a:p>
        </p:txBody>
      </p:sp>
    </p:spTree>
    <p:extLst>
      <p:ext uri="{BB962C8B-B14F-4D97-AF65-F5344CB8AC3E}">
        <p14:creationId xmlns:p14="http://schemas.microsoft.com/office/powerpoint/2010/main" val="3506765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219084-C52A-F94C-A0C4-07451512D6CE}" type="datetimeFigureOut">
              <a:rPr lang="en-US" smtClean="0"/>
              <a:t>11/9/21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3813937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219084-C52A-F94C-A0C4-07451512D6CE}" type="datetimeFigureOut">
              <a:rPr lang="en-US" smtClean="0"/>
              <a:t>11/9/21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41190749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219084-C52A-F94C-A0C4-07451512D6CE}" type="datetimeFigureOut">
              <a:rPr lang="en-US" smtClean="0"/>
              <a:t>11/9/21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26883423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219084-C52A-F94C-A0C4-07451512D6CE}" type="datetimeFigureOut">
              <a:rPr lang="en-US" smtClean="0"/>
              <a:t>11/9/21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3522092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0219084-C52A-F94C-A0C4-07451512D6CE}" type="datetimeFigureOut">
              <a:rPr lang="en-US" smtClean="0"/>
              <a:t>11/9/21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2333293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219084-C52A-F94C-A0C4-07451512D6CE}" type="datetimeFigureOut">
              <a:rPr lang="en-US" smtClean="0"/>
              <a:t>11/9/21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454524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219084-C52A-F94C-A0C4-07451512D6CE}" type="datetimeFigureOut">
              <a:rPr lang="en-US" smtClean="0"/>
              <a:t>11/9/21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5485326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219084-C52A-F94C-A0C4-07451512D6CE}" type="datetimeFigureOut">
              <a:rPr lang="en-US" smtClean="0"/>
              <a:t>11/9/21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27954699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219084-C52A-F94C-A0C4-07451512D6CE}" type="datetimeFigureOut">
              <a:rPr lang="en-US" smtClean="0"/>
              <a:t>11/9/21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34669049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219084-C52A-F94C-A0C4-07451512D6CE}" type="datetimeFigureOut">
              <a:rPr lang="en-US" smtClean="0"/>
              <a:t>11/9/21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2498742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and Content 2 Column Layout">
    <p:spTree>
      <p:nvGrpSpPr>
        <p:cNvPr id="1" name=""/>
        <p:cNvGrpSpPr/>
        <p:nvPr/>
      </p:nvGrpSpPr>
      <p:grpSpPr>
        <a:xfrm>
          <a:off x="0" y="0"/>
          <a:ext cx="0" cy="0"/>
          <a:chOff x="0" y="0"/>
          <a:chExt cx="0" cy="0"/>
        </a:xfrm>
      </p:grpSpPr>
      <p:sp>
        <p:nvSpPr>
          <p:cNvPr id="5" name="Text Placeholder 2"/>
          <p:cNvSpPr>
            <a:spLocks noGrp="1"/>
          </p:cNvSpPr>
          <p:nvPr>
            <p:ph idx="1"/>
          </p:nvPr>
        </p:nvSpPr>
        <p:spPr>
          <a:xfrm>
            <a:off x="449263" y="1646114"/>
            <a:ext cx="3859666" cy="3579849"/>
          </a:xfrm>
          <a:prstGeom prst="rect">
            <a:avLst/>
          </a:prstGeom>
        </p:spPr>
        <p:txBody>
          <a:bodyPr rtlCol="0">
            <a:normAutofit/>
          </a:bodyPr>
          <a:lstStyle>
            <a:lvl2pPr marL="228600" indent="-228600">
              <a:defRPr sz="2400">
                <a:latin typeface="Arial"/>
                <a:cs typeface="Arial"/>
              </a:defRPr>
            </a:lvl2pPr>
          </a:lstStyle>
          <a:p>
            <a:pPr lvl="0"/>
            <a:r>
              <a:rPr lang="en-US"/>
              <a:t>Click to edit Master text styles</a:t>
            </a:r>
          </a:p>
        </p:txBody>
      </p:sp>
      <p:sp>
        <p:nvSpPr>
          <p:cNvPr id="6" name="Title 1"/>
          <p:cNvSpPr>
            <a:spLocks noGrp="1"/>
          </p:cNvSpPr>
          <p:nvPr>
            <p:ph type="title"/>
          </p:nvPr>
        </p:nvSpPr>
        <p:spPr>
          <a:xfrm>
            <a:off x="449263" y="736600"/>
            <a:ext cx="8039100" cy="641350"/>
          </a:xfrm>
        </p:spPr>
        <p:txBody>
          <a:bodyPr/>
          <a:lstStyle/>
          <a:p>
            <a:r>
              <a:rPr lang="en-US"/>
              <a:t>Click to edit Master title style</a:t>
            </a:r>
            <a:endParaRPr lang="en-US" dirty="0"/>
          </a:p>
        </p:txBody>
      </p:sp>
      <p:sp>
        <p:nvSpPr>
          <p:cNvPr id="9" name="Text Placeholder 2"/>
          <p:cNvSpPr>
            <a:spLocks noGrp="1"/>
          </p:cNvSpPr>
          <p:nvPr>
            <p:ph idx="10"/>
          </p:nvPr>
        </p:nvSpPr>
        <p:spPr>
          <a:xfrm>
            <a:off x="4628697" y="1646114"/>
            <a:ext cx="3859666" cy="3579849"/>
          </a:xfrm>
          <a:prstGeom prst="rect">
            <a:avLst/>
          </a:prstGeom>
        </p:spPr>
        <p:txBody>
          <a:bodyPr rtlCol="0">
            <a:normAutofit/>
          </a:bodyPr>
          <a:lstStyle>
            <a:lvl2pPr marL="228600" indent="-228600">
              <a:defRPr sz="2400">
                <a:latin typeface="Arial"/>
                <a:cs typeface="Arial"/>
              </a:defRPr>
            </a:lvl2pPr>
          </a:lstStyle>
          <a:p>
            <a:pPr lvl="0"/>
            <a:r>
              <a:rPr lang="en-US"/>
              <a:t>Click to edit Master text styles</a:t>
            </a:r>
          </a:p>
        </p:txBody>
      </p:sp>
      <p:sp>
        <p:nvSpPr>
          <p:cNvPr id="7" name="Footer Placeholder 1"/>
          <p:cNvSpPr>
            <a:spLocks noGrp="1"/>
          </p:cNvSpPr>
          <p:nvPr>
            <p:ph type="ftr" sz="quarter" idx="11"/>
          </p:nvPr>
        </p:nvSpPr>
        <p:spPr/>
        <p:txBody>
          <a:bodyPr/>
          <a:lstStyle>
            <a:lvl1pPr algn="ctr">
              <a:defRPr smtClean="0"/>
            </a:lvl1pPr>
          </a:lstStyle>
          <a:p>
            <a:pPr algn="l">
              <a:defRPr/>
            </a:pPr>
            <a:r>
              <a:rPr lang="en-US"/>
              <a:t>Title  |  Name, Position Title  |  Date   </a:t>
            </a:r>
          </a:p>
          <a:p>
            <a:pPr>
              <a:defRPr/>
            </a:pPr>
            <a:endParaRPr lang="en-US"/>
          </a:p>
        </p:txBody>
      </p:sp>
      <p:sp>
        <p:nvSpPr>
          <p:cNvPr id="8" name="Slide Number Placeholder 2"/>
          <p:cNvSpPr>
            <a:spLocks noGrp="1"/>
          </p:cNvSpPr>
          <p:nvPr>
            <p:ph type="sldNum" sz="quarter" idx="12"/>
          </p:nvPr>
        </p:nvSpPr>
        <p:spPr/>
        <p:txBody>
          <a:bodyPr/>
          <a:lstStyle>
            <a:lvl1pPr>
              <a:defRPr/>
            </a:lvl1pPr>
          </a:lstStyle>
          <a:p>
            <a:fld id="{7BE6BEC1-6C80-4843-84D8-EF9FABDC7B1C}" type="slidenum">
              <a:rPr lang="en-US" altLang="en-US"/>
              <a:pPr/>
              <a:t>‹#›</a:t>
            </a:fld>
            <a:endParaRPr lang="en-US" altLang="en-US"/>
          </a:p>
        </p:txBody>
      </p:sp>
    </p:spTree>
    <p:extLst>
      <p:ext uri="{BB962C8B-B14F-4D97-AF65-F5344CB8AC3E}">
        <p14:creationId xmlns:p14="http://schemas.microsoft.com/office/powerpoint/2010/main" val="559032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Layout">
    <p:spTree>
      <p:nvGrpSpPr>
        <p:cNvPr id="1" name=""/>
        <p:cNvGrpSpPr/>
        <p:nvPr/>
      </p:nvGrpSpPr>
      <p:grpSpPr>
        <a:xfrm>
          <a:off x="0" y="0"/>
          <a:ext cx="0" cy="0"/>
          <a:chOff x="0" y="0"/>
          <a:chExt cx="0" cy="0"/>
        </a:xfrm>
      </p:grpSpPr>
      <p:pic>
        <p:nvPicPr>
          <p:cNvPr id="4" name="Picture 7" descr="coverfinal-01.tif"/>
          <p:cNvPicPr>
            <a:picLocks noChangeAspect="1"/>
          </p:cNvPicPr>
          <p:nvPr userDrawn="1"/>
        </p:nvPicPr>
        <p:blipFill>
          <a:blip r:embed="rId2">
            <a:extLst>
              <a:ext uri="{28A0092B-C50C-407E-A947-70E740481C1C}">
                <a14:useLocalDpi xmlns:a14="http://schemas.microsoft.com/office/drawing/2010/main" val="0"/>
              </a:ext>
            </a:extLst>
          </a:blip>
          <a:srcRect l="4504"/>
          <a:stretch>
            <a:fillRect/>
          </a:stretch>
        </p:blipFill>
        <p:spPr bwMode="auto">
          <a:xfrm>
            <a:off x="-96838" y="-261938"/>
            <a:ext cx="9536113" cy="713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ctrTitle"/>
          </p:nvPr>
        </p:nvSpPr>
        <p:spPr>
          <a:xfrm>
            <a:off x="853173" y="928285"/>
            <a:ext cx="7772400" cy="516948"/>
          </a:xfrm>
        </p:spPr>
        <p:txBody>
          <a:bodyPr>
            <a:normAutofit/>
          </a:bodyPr>
          <a:lstStyle>
            <a:lvl1pPr algn="r">
              <a:defRPr sz="3800" b="0" cap="all" baseline="0">
                <a:solidFill>
                  <a:srgbClr val="FFFFFF"/>
                </a:solidFill>
                <a:latin typeface="Arial"/>
                <a:cs typeface="Arial"/>
              </a:defRPr>
            </a:lvl1pPr>
          </a:lstStyle>
          <a:p>
            <a:r>
              <a:rPr lang="en-US"/>
              <a:t>Click to edit Master title style</a:t>
            </a:r>
            <a:endParaRPr lang="en-US" dirty="0"/>
          </a:p>
        </p:txBody>
      </p:sp>
      <p:sp>
        <p:nvSpPr>
          <p:cNvPr id="6" name="Subtitle 2"/>
          <p:cNvSpPr>
            <a:spLocks noGrp="1"/>
          </p:cNvSpPr>
          <p:nvPr>
            <p:ph type="subTitle" idx="1"/>
          </p:nvPr>
        </p:nvSpPr>
        <p:spPr>
          <a:xfrm>
            <a:off x="2224773" y="1505281"/>
            <a:ext cx="6400800" cy="443587"/>
          </a:xfrm>
        </p:spPr>
        <p:txBody>
          <a:bodyPr>
            <a:normAutofit/>
          </a:bodyPr>
          <a:lstStyle>
            <a:lvl1pPr marL="0" indent="0" algn="r">
              <a:buNone/>
              <a:defRPr sz="2400" cap="all">
                <a:solidFill>
                  <a:schemeClr val="tx1">
                    <a:tint val="7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020523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Slide Text B">
    <p:spTree>
      <p:nvGrpSpPr>
        <p:cNvPr id="1" name=""/>
        <p:cNvGrpSpPr/>
        <p:nvPr/>
      </p:nvGrpSpPr>
      <p:grpSpPr>
        <a:xfrm>
          <a:off x="0" y="0"/>
          <a:ext cx="0" cy="0"/>
          <a:chOff x="0" y="0"/>
          <a:chExt cx="0" cy="0"/>
        </a:xfrm>
      </p:grpSpPr>
      <p:pic>
        <p:nvPicPr>
          <p:cNvPr id="4" name="Picture 2" descr="logoplain-03.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86675" y="109538"/>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userDrawn="1"/>
        </p:nvCxnSpPr>
        <p:spPr>
          <a:xfrm>
            <a:off x="346075" y="6353175"/>
            <a:ext cx="8489950" cy="0"/>
          </a:xfrm>
          <a:prstGeom prst="line">
            <a:avLst/>
          </a:prstGeom>
          <a:ln w="6350" cmpd="sng">
            <a:solidFill>
              <a:schemeClr val="bg1">
                <a:lumMod val="50000"/>
              </a:schemeClr>
            </a:solidFill>
          </a:ln>
          <a:effectLst/>
        </p:spPr>
        <p:style>
          <a:lnRef idx="1">
            <a:schemeClr val="dk1"/>
          </a:lnRef>
          <a:fillRef idx="0">
            <a:schemeClr val="dk1"/>
          </a:fillRef>
          <a:effectRef idx="0">
            <a:schemeClr val="dk1"/>
          </a:effectRef>
          <a:fontRef idx="minor">
            <a:schemeClr val="tx1"/>
          </a:fontRef>
        </p:style>
      </p:cxnSp>
      <p:sp>
        <p:nvSpPr>
          <p:cNvPr id="7" name="Title 1"/>
          <p:cNvSpPr>
            <a:spLocks noGrp="1"/>
          </p:cNvSpPr>
          <p:nvPr>
            <p:ph type="title"/>
          </p:nvPr>
        </p:nvSpPr>
        <p:spPr>
          <a:xfrm>
            <a:off x="449263" y="1074078"/>
            <a:ext cx="8039100" cy="641350"/>
          </a:xfrm>
        </p:spPr>
        <p:txBody>
          <a:bodyPr/>
          <a:lstStyle/>
          <a:p>
            <a:r>
              <a:rPr lang="en-US"/>
              <a:t>Click to edit Master title style</a:t>
            </a:r>
            <a:endParaRPr lang="en-US" dirty="0"/>
          </a:p>
        </p:txBody>
      </p:sp>
      <p:sp>
        <p:nvSpPr>
          <p:cNvPr id="9" name="Text Placeholder 2"/>
          <p:cNvSpPr>
            <a:spLocks noGrp="1"/>
          </p:cNvSpPr>
          <p:nvPr>
            <p:ph idx="1"/>
          </p:nvPr>
        </p:nvSpPr>
        <p:spPr bwMode="auto">
          <a:xfrm>
            <a:off x="449263" y="1983716"/>
            <a:ext cx="8039100" cy="357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2pPr marL="457200" indent="-457200">
              <a:buFont typeface="Wingdings" charset="2"/>
              <a:buChar char="§"/>
              <a:defRPr sz="2400" b="0"/>
            </a:lvl2pPr>
          </a:lstStyle>
          <a:p>
            <a:pPr lvl="0"/>
            <a:r>
              <a:rPr lang="en-US" noProof="0"/>
              <a:t>Click to edit Master text styles</a:t>
            </a:r>
          </a:p>
        </p:txBody>
      </p:sp>
      <p:sp>
        <p:nvSpPr>
          <p:cNvPr id="6" name="Footer Placeholder 1"/>
          <p:cNvSpPr>
            <a:spLocks noGrp="1"/>
          </p:cNvSpPr>
          <p:nvPr>
            <p:ph type="ftr" sz="quarter" idx="10"/>
          </p:nvPr>
        </p:nvSpPr>
        <p:spPr>
          <a:xfrm>
            <a:off x="354013" y="6465888"/>
            <a:ext cx="2225675" cy="365125"/>
          </a:xfrm>
        </p:spPr>
        <p:txBody>
          <a:bodyPr/>
          <a:lstStyle>
            <a:lvl1pPr algn="ctr">
              <a:defRPr dirty="0" smtClean="0">
                <a:solidFill>
                  <a:schemeClr val="bg1">
                    <a:lumMod val="50000"/>
                  </a:schemeClr>
                </a:solidFill>
              </a:defRPr>
            </a:lvl1pPr>
          </a:lstStyle>
          <a:p>
            <a:pPr algn="l">
              <a:defRPr/>
            </a:pPr>
            <a:r>
              <a:rPr lang="en-US"/>
              <a:t>Title  |  Name, Position Title  |  Date     </a:t>
            </a:r>
          </a:p>
          <a:p>
            <a:pPr>
              <a:defRPr/>
            </a:pPr>
            <a:endParaRPr lang="en-US"/>
          </a:p>
        </p:txBody>
      </p:sp>
      <p:sp>
        <p:nvSpPr>
          <p:cNvPr id="8" name="Slide Number Placeholder 2"/>
          <p:cNvSpPr>
            <a:spLocks noGrp="1"/>
          </p:cNvSpPr>
          <p:nvPr>
            <p:ph type="sldNum" sz="quarter" idx="11"/>
          </p:nvPr>
        </p:nvSpPr>
        <p:spPr>
          <a:xfrm>
            <a:off x="6702425" y="6465888"/>
            <a:ext cx="2133600" cy="365125"/>
          </a:xfrm>
        </p:spPr>
        <p:txBody>
          <a:bodyPr/>
          <a:lstStyle>
            <a:lvl1pPr>
              <a:defRPr>
                <a:solidFill>
                  <a:srgbClr val="7F7F7F"/>
                </a:solidFill>
              </a:defRPr>
            </a:lvl1pPr>
          </a:lstStyle>
          <a:p>
            <a:fld id="{6A4B19A9-79AC-44A8-B774-53CFB0574B6A}" type="slidenum">
              <a:rPr lang="en-US" altLang="en-US"/>
              <a:pPr/>
              <a:t>‹#›</a:t>
            </a:fld>
            <a:endParaRPr lang="en-US" altLang="en-US"/>
          </a:p>
        </p:txBody>
      </p:sp>
    </p:spTree>
    <p:extLst>
      <p:ext uri="{BB962C8B-B14F-4D97-AF65-F5344CB8AC3E}">
        <p14:creationId xmlns:p14="http://schemas.microsoft.com/office/powerpoint/2010/main" val="4193507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ext and Graphics Layout B">
    <p:spTree>
      <p:nvGrpSpPr>
        <p:cNvPr id="1" name=""/>
        <p:cNvGrpSpPr/>
        <p:nvPr/>
      </p:nvGrpSpPr>
      <p:grpSpPr>
        <a:xfrm>
          <a:off x="0" y="0"/>
          <a:ext cx="0" cy="0"/>
          <a:chOff x="0" y="0"/>
          <a:chExt cx="0" cy="0"/>
        </a:xfrm>
      </p:grpSpPr>
      <p:pic>
        <p:nvPicPr>
          <p:cNvPr id="8" name="Picture 8" descr="logoplain-03.ti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86675" y="109538"/>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userDrawn="1"/>
        </p:nvCxnSpPr>
        <p:spPr>
          <a:xfrm>
            <a:off x="346075" y="6353175"/>
            <a:ext cx="8489950" cy="0"/>
          </a:xfrm>
          <a:prstGeom prst="line">
            <a:avLst/>
          </a:prstGeom>
          <a:ln w="6350" cmpd="sng">
            <a:solidFill>
              <a:schemeClr val="bg1">
                <a:lumMod val="50000"/>
              </a:schemeClr>
            </a:solidFill>
          </a:ln>
          <a:effectLst/>
        </p:spPr>
        <p:style>
          <a:lnRef idx="1">
            <a:schemeClr val="dk1"/>
          </a:lnRef>
          <a:fillRef idx="0">
            <a:schemeClr val="dk1"/>
          </a:fillRef>
          <a:effectRef idx="0">
            <a:schemeClr val="dk1"/>
          </a:effectRef>
          <a:fontRef idx="minor">
            <a:schemeClr val="tx1"/>
          </a:fontRef>
        </p:style>
      </p:cxnSp>
      <p:sp>
        <p:nvSpPr>
          <p:cNvPr id="5" name="Text Placeholder 2"/>
          <p:cNvSpPr>
            <a:spLocks noGrp="1"/>
          </p:cNvSpPr>
          <p:nvPr>
            <p:ph idx="1"/>
          </p:nvPr>
        </p:nvSpPr>
        <p:spPr>
          <a:xfrm>
            <a:off x="449263" y="1974711"/>
            <a:ext cx="3859666" cy="3579849"/>
          </a:xfrm>
          <a:prstGeom prst="rect">
            <a:avLst/>
          </a:prstGeom>
        </p:spPr>
        <p:txBody>
          <a:bodyPr rtlCol="0">
            <a:normAutofit/>
          </a:bodyPr>
          <a:lstStyle>
            <a:lvl2pPr marL="228600" indent="-228600">
              <a:defRPr sz="2400">
                <a:latin typeface="Arial"/>
                <a:cs typeface="Arial"/>
              </a:defRPr>
            </a:lvl2pPr>
          </a:lstStyle>
          <a:p>
            <a:pPr lvl="0"/>
            <a:r>
              <a:rPr lang="en-US"/>
              <a:t>Click to edit Master text styles</a:t>
            </a:r>
          </a:p>
        </p:txBody>
      </p:sp>
      <p:sp>
        <p:nvSpPr>
          <p:cNvPr id="6" name="Title 1"/>
          <p:cNvSpPr>
            <a:spLocks noGrp="1"/>
          </p:cNvSpPr>
          <p:nvPr>
            <p:ph type="title"/>
          </p:nvPr>
        </p:nvSpPr>
        <p:spPr>
          <a:xfrm>
            <a:off x="449263" y="1065197"/>
            <a:ext cx="8039100" cy="641350"/>
          </a:xfrm>
        </p:spPr>
        <p:txBody>
          <a:bodyPr/>
          <a:lstStyle/>
          <a:p>
            <a:r>
              <a:rPr lang="en-US"/>
              <a:t>Click to edit Master title style</a:t>
            </a:r>
            <a:endParaRPr lang="en-US" dirty="0"/>
          </a:p>
        </p:txBody>
      </p:sp>
      <p:sp>
        <p:nvSpPr>
          <p:cNvPr id="7" name="Text Placeholder 2"/>
          <p:cNvSpPr>
            <a:spLocks noGrp="1"/>
          </p:cNvSpPr>
          <p:nvPr>
            <p:ph idx="10"/>
          </p:nvPr>
        </p:nvSpPr>
        <p:spPr>
          <a:xfrm>
            <a:off x="4628697" y="1974711"/>
            <a:ext cx="3859666" cy="3579849"/>
          </a:xfrm>
          <a:prstGeom prst="rect">
            <a:avLst/>
          </a:prstGeom>
        </p:spPr>
        <p:txBody>
          <a:bodyPr rtlCol="0">
            <a:normAutofit/>
          </a:bodyPr>
          <a:lstStyle>
            <a:lvl2pPr marL="228600" indent="-228600">
              <a:defRPr sz="2400">
                <a:latin typeface="Arial"/>
                <a:cs typeface="Arial"/>
              </a:defRPr>
            </a:lvl2pPr>
          </a:lstStyle>
          <a:p>
            <a:pPr lvl="0"/>
            <a:r>
              <a:rPr lang="en-US"/>
              <a:t>Click to edit Master text styles</a:t>
            </a:r>
          </a:p>
        </p:txBody>
      </p:sp>
      <p:sp>
        <p:nvSpPr>
          <p:cNvPr id="10" name="Footer Placeholder 1"/>
          <p:cNvSpPr>
            <a:spLocks noGrp="1"/>
          </p:cNvSpPr>
          <p:nvPr>
            <p:ph type="ftr" sz="quarter" idx="11"/>
          </p:nvPr>
        </p:nvSpPr>
        <p:spPr>
          <a:xfrm>
            <a:off x="346075" y="6465888"/>
            <a:ext cx="2225675" cy="365125"/>
          </a:xfrm>
        </p:spPr>
        <p:txBody>
          <a:bodyPr/>
          <a:lstStyle>
            <a:lvl1pPr algn="ctr">
              <a:defRPr dirty="0" smtClean="0">
                <a:solidFill>
                  <a:srgbClr val="7F7F7F"/>
                </a:solidFill>
              </a:defRPr>
            </a:lvl1pPr>
          </a:lstStyle>
          <a:p>
            <a:pPr algn="l">
              <a:defRPr/>
            </a:pPr>
            <a:r>
              <a:rPr lang="en-US"/>
              <a:t>Title  |  Name, Position Title  |  Date     </a:t>
            </a:r>
          </a:p>
          <a:p>
            <a:pPr>
              <a:defRPr/>
            </a:pPr>
            <a:endParaRPr lang="en-US"/>
          </a:p>
        </p:txBody>
      </p:sp>
      <p:sp>
        <p:nvSpPr>
          <p:cNvPr id="11" name="Slide Number Placeholder 2"/>
          <p:cNvSpPr>
            <a:spLocks noGrp="1"/>
          </p:cNvSpPr>
          <p:nvPr>
            <p:ph type="sldNum" sz="quarter" idx="12"/>
          </p:nvPr>
        </p:nvSpPr>
        <p:spPr>
          <a:xfrm>
            <a:off x="6702425" y="6465888"/>
            <a:ext cx="2133600" cy="365125"/>
          </a:xfrm>
        </p:spPr>
        <p:txBody>
          <a:bodyPr/>
          <a:lstStyle>
            <a:lvl1pPr>
              <a:defRPr>
                <a:solidFill>
                  <a:srgbClr val="7F7F7F"/>
                </a:solidFill>
              </a:defRPr>
            </a:lvl1pPr>
          </a:lstStyle>
          <a:p>
            <a:fld id="{453C5610-CA60-43AB-B212-AA21431CD306}" type="slidenum">
              <a:rPr lang="en-US" altLang="en-US"/>
              <a:pPr/>
              <a:t>‹#›</a:t>
            </a:fld>
            <a:endParaRPr lang="en-US" altLang="en-US"/>
          </a:p>
        </p:txBody>
      </p:sp>
    </p:spTree>
    <p:extLst>
      <p:ext uri="{BB962C8B-B14F-4D97-AF65-F5344CB8AC3E}">
        <p14:creationId xmlns:p14="http://schemas.microsoft.com/office/powerpoint/2010/main" val="605497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ntent Slide Title-Text">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460375" y="570991"/>
            <a:ext cx="7772400" cy="1017981"/>
          </a:xfrm>
          <a:prstGeom prst="rect">
            <a:avLst/>
          </a:prstGeom>
        </p:spPr>
        <p:txBody>
          <a:bodyPr>
            <a:normAutofit/>
          </a:bodyPr>
          <a:lstStyle>
            <a:lvl1pPr algn="l">
              <a:defRPr sz="3600" b="1" i="0">
                <a:solidFill>
                  <a:srgbClr val="004178"/>
                </a:solidFill>
                <a:latin typeface="Arial"/>
                <a:cs typeface="Arial"/>
              </a:defRPr>
            </a:lvl1pPr>
          </a:lstStyle>
          <a:p>
            <a:r>
              <a:rPr lang="en-US" dirty="0"/>
              <a:t>Click to add slide title</a:t>
            </a:r>
          </a:p>
        </p:txBody>
      </p:sp>
      <p:sp>
        <p:nvSpPr>
          <p:cNvPr id="9" name="Subtitle 2"/>
          <p:cNvSpPr>
            <a:spLocks noGrp="1"/>
          </p:cNvSpPr>
          <p:nvPr>
            <p:ph type="subTitle" idx="1" hasCustomPrompt="1"/>
          </p:nvPr>
        </p:nvSpPr>
        <p:spPr>
          <a:xfrm>
            <a:off x="485415" y="1895499"/>
            <a:ext cx="7761815" cy="4118804"/>
          </a:xfrm>
          <a:prstGeom prst="rect">
            <a:avLst/>
          </a:prstGeom>
        </p:spPr>
        <p:txBody>
          <a:bodyPr/>
          <a:lstStyle>
            <a:lvl1pPr marL="0" indent="0" algn="l">
              <a:buNone/>
              <a:defRPr b="0" i="0">
                <a:solidFill>
                  <a:srgbClr val="004178"/>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text</a:t>
            </a:r>
          </a:p>
        </p:txBody>
      </p:sp>
      <p:cxnSp>
        <p:nvCxnSpPr>
          <p:cNvPr id="10" name="Straight Connector 9"/>
          <p:cNvCxnSpPr/>
          <p:nvPr userDrawn="1"/>
        </p:nvCxnSpPr>
        <p:spPr>
          <a:xfrm>
            <a:off x="573088" y="1692669"/>
            <a:ext cx="7654925" cy="0"/>
          </a:xfrm>
          <a:prstGeom prst="line">
            <a:avLst/>
          </a:prstGeom>
          <a:ln w="50800" cmpd="dbl"/>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4979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04E1F12-DA55-4829-9B73-16B585796C0C}" type="datetimeFigureOut">
              <a:rPr lang="en-US">
                <a:solidFill>
                  <a:prstClr val="black">
                    <a:tint val="75000"/>
                  </a:prstClr>
                </a:solidFill>
              </a:rPr>
              <a:pPr>
                <a:defRPr/>
              </a:pPr>
              <a:t>11/9/21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2DC404B-5055-4758-B2AF-AE5D50F061A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27620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11E49AAB-0DF0-468B-A451-D5BC661F1F6F}" type="datetimeFigureOut">
              <a:rPr lang="en-US">
                <a:solidFill>
                  <a:prstClr val="black">
                    <a:tint val="75000"/>
                  </a:prstClr>
                </a:solidFill>
              </a:rPr>
              <a:pPr>
                <a:defRPr/>
              </a:pPr>
              <a:t>11/9/21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B8A0763-BAB8-4508-8171-8857D948609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43600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0219084-C52A-F94C-A0C4-07451512D6CE}" type="datetimeFigureOut">
              <a:rPr lang="en-US" smtClean="0"/>
              <a:t>11/9/21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EA6123-CB18-7F45-A55A-50B480F99457}" type="slidenum">
              <a:rPr lang="en-US" smtClean="0"/>
              <a:t>‹#›</a:t>
            </a:fld>
            <a:endParaRPr lang="en-US"/>
          </a:p>
        </p:txBody>
      </p:sp>
    </p:spTree>
    <p:extLst>
      <p:ext uri="{BB962C8B-B14F-4D97-AF65-F5344CB8AC3E}">
        <p14:creationId xmlns:p14="http://schemas.microsoft.com/office/powerpoint/2010/main" val="3947229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8" descr="bottomborderfinal-04.tif"/>
          <p:cNvPicPr>
            <a:picLocks noChangeAspect="1"/>
          </p:cNvPicPr>
          <p:nvPr/>
        </p:nvPicPr>
        <p:blipFill>
          <a:blip r:embed="rId10">
            <a:extLst>
              <a:ext uri="{28A0092B-C50C-407E-A947-70E740481C1C}">
                <a14:useLocalDpi xmlns:a14="http://schemas.microsoft.com/office/drawing/2010/main" val="0"/>
              </a:ext>
            </a:extLst>
          </a:blip>
          <a:srcRect l="1154"/>
          <a:stretch>
            <a:fillRect/>
          </a:stretch>
        </p:blipFill>
        <p:spPr bwMode="auto">
          <a:xfrm>
            <a:off x="-69850" y="6045200"/>
            <a:ext cx="9220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519113" y="736600"/>
            <a:ext cx="80391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br>
              <a:rPr lang="en-US" altLang="en-US"/>
            </a:br>
            <a:br>
              <a:rPr lang="en-US" altLang="en-US"/>
            </a:br>
            <a:r>
              <a:rPr lang="en-US" altLang="en-US"/>
              <a:t>Click to Edit Master Title Slide</a:t>
            </a:r>
            <a:br>
              <a:rPr lang="en-US" altLang="en-US"/>
            </a:br>
            <a:br>
              <a:rPr lang="en-US" altLang="en-US"/>
            </a:br>
            <a:endParaRPr lang="en-US" altLang="en-US"/>
          </a:p>
        </p:txBody>
      </p:sp>
      <p:sp>
        <p:nvSpPr>
          <p:cNvPr id="7" name="Footer Placeholder 3"/>
          <p:cNvSpPr>
            <a:spLocks noGrp="1"/>
          </p:cNvSpPr>
          <p:nvPr>
            <p:ph type="ftr" sz="quarter" idx="3"/>
          </p:nvPr>
        </p:nvSpPr>
        <p:spPr>
          <a:xfrm>
            <a:off x="393700" y="6465888"/>
            <a:ext cx="2225675" cy="365125"/>
          </a:xfrm>
          <a:prstGeom prst="rect">
            <a:avLst/>
          </a:prstGeom>
        </p:spPr>
        <p:txBody>
          <a:bodyPr vert="horz" wrap="square" lIns="91440" tIns="45720" rIns="91440" bIns="45720" numCol="1" anchor="ctr" anchorCtr="0" compatLnSpc="1">
            <a:prstTxWarp prst="textNoShape">
              <a:avLst/>
            </a:prstTxWarp>
          </a:bodyPr>
          <a:lstStyle>
            <a:lvl1pPr algn="l">
              <a:defRPr sz="1000" dirty="0">
                <a:solidFill>
                  <a:srgbClr val="FFFFFF"/>
                </a:solidFill>
                <a:latin typeface="Arial"/>
                <a:ea typeface="ＭＳ Ｐゴシック" charset="0"/>
                <a:cs typeface="Arial"/>
              </a:defRPr>
            </a:lvl1pPr>
          </a:lstStyle>
          <a:p>
            <a:pPr>
              <a:defRPr/>
            </a:pPr>
            <a:r>
              <a:rPr lang="en-US"/>
              <a:t>Title  |  Name, Position Title  |  Date     </a:t>
            </a:r>
          </a:p>
          <a:p>
            <a:pPr algn="ctr">
              <a:defRPr/>
            </a:pPr>
            <a:endParaRPr lang="en-US"/>
          </a:p>
        </p:txBody>
      </p:sp>
      <p:sp>
        <p:nvSpPr>
          <p:cNvPr id="1029" name="Text Placeholder 2"/>
          <p:cNvSpPr>
            <a:spLocks noGrp="1"/>
          </p:cNvSpPr>
          <p:nvPr>
            <p:ph type="body" idx="1"/>
          </p:nvPr>
        </p:nvSpPr>
        <p:spPr bwMode="auto">
          <a:xfrm>
            <a:off x="519113" y="1646238"/>
            <a:ext cx="8039100" cy="357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altLang="en-US"/>
              <a:t>Click to add text</a:t>
            </a:r>
          </a:p>
        </p:txBody>
      </p:sp>
      <p:sp>
        <p:nvSpPr>
          <p:cNvPr id="8" name="Slide Number Placeholder 5"/>
          <p:cNvSpPr>
            <a:spLocks noGrp="1"/>
          </p:cNvSpPr>
          <p:nvPr>
            <p:ph type="sldNum" sz="quarter" idx="4"/>
          </p:nvPr>
        </p:nvSpPr>
        <p:spPr>
          <a:xfrm>
            <a:off x="6203950" y="6465888"/>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FFFFFF"/>
                </a:solidFill>
                <a:latin typeface="Arial" pitchFamily="34" charset="0"/>
                <a:cs typeface="Arial" pitchFamily="34" charset="0"/>
              </a:defRPr>
            </a:lvl1pPr>
          </a:lstStyle>
          <a:p>
            <a:fld id="{969A4E1B-3F2C-44F4-9ABA-DF446E66318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67" r:id="rId7"/>
    <p:sldLayoutId id="2147483768" r:id="rId8"/>
  </p:sldLayoutIdLst>
  <p:txStyles>
    <p:titleStyle>
      <a:lvl1pPr algn="l" defTabSz="457200" rtl="0" eaLnBrk="1" fontAlgn="base" hangingPunct="1">
        <a:spcBef>
          <a:spcPct val="0"/>
        </a:spcBef>
        <a:spcAft>
          <a:spcPct val="0"/>
        </a:spcAft>
        <a:defRPr sz="2800" b="1" kern="1200">
          <a:solidFill>
            <a:schemeClr val="tx1"/>
          </a:solidFill>
          <a:latin typeface="Arial"/>
          <a:ea typeface="ＭＳ Ｐゴシック" charset="0"/>
          <a:cs typeface="Arial"/>
        </a:defRPr>
      </a:lvl1pPr>
      <a:lvl2pPr algn="l" defTabSz="457200" rtl="0" eaLnBrk="1" fontAlgn="base" hangingPunct="1">
        <a:spcBef>
          <a:spcPct val="0"/>
        </a:spcBef>
        <a:spcAft>
          <a:spcPct val="0"/>
        </a:spcAft>
        <a:defRPr sz="2800" b="1">
          <a:solidFill>
            <a:schemeClr val="tx1"/>
          </a:solidFill>
          <a:latin typeface="Arial" charset="0"/>
          <a:ea typeface="ＭＳ Ｐゴシック" charset="0"/>
          <a:cs typeface="Arial" charset="0"/>
        </a:defRPr>
      </a:lvl2pPr>
      <a:lvl3pPr algn="l" defTabSz="457200" rtl="0" eaLnBrk="1" fontAlgn="base" hangingPunct="1">
        <a:spcBef>
          <a:spcPct val="0"/>
        </a:spcBef>
        <a:spcAft>
          <a:spcPct val="0"/>
        </a:spcAft>
        <a:defRPr sz="2800" b="1">
          <a:solidFill>
            <a:schemeClr val="tx1"/>
          </a:solidFill>
          <a:latin typeface="Arial" charset="0"/>
          <a:ea typeface="ＭＳ Ｐゴシック" charset="0"/>
          <a:cs typeface="Arial" charset="0"/>
        </a:defRPr>
      </a:lvl3pPr>
      <a:lvl4pPr algn="l" defTabSz="457200" rtl="0" eaLnBrk="1" fontAlgn="base" hangingPunct="1">
        <a:spcBef>
          <a:spcPct val="0"/>
        </a:spcBef>
        <a:spcAft>
          <a:spcPct val="0"/>
        </a:spcAft>
        <a:defRPr sz="2800" b="1">
          <a:solidFill>
            <a:schemeClr val="tx1"/>
          </a:solidFill>
          <a:latin typeface="Arial" charset="0"/>
          <a:ea typeface="ＭＳ Ｐゴシック" charset="0"/>
          <a:cs typeface="Arial" charset="0"/>
        </a:defRPr>
      </a:lvl4pPr>
      <a:lvl5pPr algn="l" defTabSz="457200" rtl="0" eaLnBrk="1" fontAlgn="base" hangingPunct="1">
        <a:spcBef>
          <a:spcPct val="0"/>
        </a:spcBef>
        <a:spcAft>
          <a:spcPct val="0"/>
        </a:spcAft>
        <a:defRPr sz="2800" b="1">
          <a:solidFill>
            <a:schemeClr val="tx1"/>
          </a:solidFill>
          <a:latin typeface="Arial" charset="0"/>
          <a:ea typeface="ＭＳ Ｐゴシック" charset="0"/>
          <a:cs typeface="Arial" charset="0"/>
        </a:defRPr>
      </a:lvl5pPr>
      <a:lvl6pPr marL="457200"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9pPr>
    </p:titleStyle>
    <p:bodyStyle>
      <a:lvl1pPr marL="342900" indent="-342900" algn="ctr" defTabSz="457200" rtl="0" eaLnBrk="1" fontAlgn="base" hangingPunct="1">
        <a:spcBef>
          <a:spcPct val="20000"/>
        </a:spcBef>
        <a:spcAft>
          <a:spcPct val="0"/>
        </a:spcAft>
        <a:buFont typeface="Arial" pitchFamily="34" charset="0"/>
        <a:defRPr sz="2000" kern="1200">
          <a:solidFill>
            <a:schemeClr val="tx1"/>
          </a:solidFill>
          <a:latin typeface="Arial"/>
          <a:ea typeface="ＭＳ Ｐゴシック" charset="0"/>
          <a:cs typeface="ＭＳ Ｐゴシック" charset="0"/>
        </a:defRPr>
      </a:lvl1pPr>
      <a:lvl2pPr marL="742950" indent="-285750" algn="l" defTabSz="457200" rtl="0" eaLnBrk="1" fontAlgn="base" hangingPunct="1">
        <a:spcBef>
          <a:spcPct val="20000"/>
        </a:spcBef>
        <a:spcAft>
          <a:spcPct val="0"/>
        </a:spcAft>
        <a:buFont typeface="Wingdings" pitchFamily="2" charset="2"/>
        <a:defRPr sz="2400" kern="1200">
          <a:solidFill>
            <a:schemeClr val="tx1"/>
          </a:solidFill>
          <a:latin typeface="Arial"/>
          <a:ea typeface="ＭＳ Ｐゴシック" charset="0"/>
          <a:cs typeface="Arial"/>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Arial" charset="0"/>
          <a:cs typeface="Arial" charset="0"/>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Arial" charset="0"/>
          <a:cs typeface="Arial" charset="0"/>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Arial" charset="0"/>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219084-C52A-F94C-A0C4-07451512D6CE}" type="datetimeFigureOut">
              <a:rPr lang="en-US" smtClean="0"/>
              <a:t>11/9/21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A6123-CB18-7F45-A55A-50B480F99457}" type="slidenum">
              <a:rPr lang="en-US" smtClean="0"/>
              <a:t>‹#›</a:t>
            </a:fld>
            <a:endParaRPr lang="en-US"/>
          </a:p>
        </p:txBody>
      </p:sp>
    </p:spTree>
    <p:extLst>
      <p:ext uri="{BB962C8B-B14F-4D97-AF65-F5344CB8AC3E}">
        <p14:creationId xmlns:p14="http://schemas.microsoft.com/office/powerpoint/2010/main" val="3111503909"/>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mailto:lauren.almquist@state.ma.us"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s://www.chiamass.gov/information-for-data-submitters/" TargetMode="External"/><Relationship Id="rId7" Type="http://schemas.openxmlformats.org/officeDocument/2006/relationships/hyperlink" Target="mailto:erin.bonney@chiamass.gov" TargetMode="External"/><Relationship Id="rId2" Type="http://schemas.openxmlformats.org/officeDocument/2006/relationships/image" Target="../media/image4.emf"/><Relationship Id="rId1" Type="http://schemas.openxmlformats.org/officeDocument/2006/relationships/slideLayout" Target="../slideLayouts/slideLayout10.xml"/><Relationship Id="rId6" Type="http://schemas.openxmlformats.org/officeDocument/2006/relationships/hyperlink" Target="mailto:lisa.ahlgren@chiamass.gov" TargetMode="External"/><Relationship Id="rId5" Type="http://schemas.openxmlformats.org/officeDocument/2006/relationships/hyperlink" Target="mailto:ashley.storms@chiamass.gov" TargetMode="External"/><Relationship Id="rId4" Type="http://schemas.openxmlformats.org/officeDocument/2006/relationships/hyperlink" Target="mailto:lauren.coakley@chiamass.gov"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3" descr="coverfinal-01.tif"/>
          <p:cNvPicPr>
            <a:picLocks noChangeAspect="1"/>
          </p:cNvPicPr>
          <p:nvPr/>
        </p:nvPicPr>
        <p:blipFill>
          <a:blip r:embed="rId3">
            <a:extLst>
              <a:ext uri="{28A0092B-C50C-407E-A947-70E740481C1C}">
                <a14:useLocalDpi xmlns:a14="http://schemas.microsoft.com/office/drawing/2010/main" val="0"/>
              </a:ext>
            </a:extLst>
          </a:blip>
          <a:srcRect l="4504"/>
          <a:stretch>
            <a:fillRect/>
          </a:stretch>
        </p:blipFill>
        <p:spPr bwMode="auto">
          <a:xfrm>
            <a:off x="-392113" y="-274638"/>
            <a:ext cx="9536113" cy="713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685800" y="1403349"/>
            <a:ext cx="7772400" cy="1038225"/>
          </a:xfrm>
          <a:prstGeom prst="rect">
            <a:avLst/>
          </a:prstGeom>
        </p:spPr>
        <p:txBody>
          <a:bodyPr anchor="ctr">
            <a:normAutofit fontScale="82500" lnSpcReduction="10000"/>
          </a:bodyPr>
          <a:lstStyle>
            <a:lvl1pPr algn="ctr" defTabSz="457200" rtl="0" eaLnBrk="1" fontAlgn="base" hangingPunct="1">
              <a:spcBef>
                <a:spcPct val="0"/>
              </a:spcBef>
              <a:spcAft>
                <a:spcPct val="0"/>
              </a:spcAft>
              <a:defRPr sz="2800" b="1" i="0" kern="1200">
                <a:solidFill>
                  <a:schemeClr val="tx1"/>
                </a:solidFill>
                <a:latin typeface="Times"/>
                <a:ea typeface="ＭＳ Ｐゴシック" charset="0"/>
                <a:cs typeface="ＭＳ Ｐゴシック" charset="0"/>
              </a:defRPr>
            </a:lvl1pPr>
            <a:lvl2pPr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3600">
                <a:solidFill>
                  <a:schemeClr val="tx1"/>
                </a:solidFill>
                <a:latin typeface="Calibri" charset="0"/>
                <a:ea typeface="ＭＳ Ｐゴシック" charset="0"/>
                <a:cs typeface="ＭＳ Ｐゴシック" charset="0"/>
              </a:defRPr>
            </a:lvl9pPr>
          </a:lstStyle>
          <a:p>
            <a:pPr algn="r">
              <a:defRPr/>
            </a:pPr>
            <a:r>
              <a:rPr lang="en-US" sz="4000" dirty="0">
                <a:solidFill>
                  <a:schemeClr val="bg1"/>
                </a:solidFill>
                <a:latin typeface="+mn-lt"/>
              </a:rPr>
              <a:t>Massachusetts All-Payer Claims Database:</a:t>
            </a:r>
            <a:br>
              <a:rPr lang="en-US" sz="4000" dirty="0">
                <a:solidFill>
                  <a:schemeClr val="bg1"/>
                </a:solidFill>
                <a:latin typeface="+mn-lt"/>
              </a:rPr>
            </a:br>
            <a:r>
              <a:rPr lang="en-US" sz="4000" dirty="0">
                <a:solidFill>
                  <a:schemeClr val="bg1"/>
                </a:solidFill>
                <a:latin typeface="+mn-lt"/>
              </a:rPr>
              <a:t>Technical Assistance Group (TAG)</a:t>
            </a:r>
          </a:p>
        </p:txBody>
      </p:sp>
      <p:sp>
        <p:nvSpPr>
          <p:cNvPr id="6" name="Subtitle 2"/>
          <p:cNvSpPr txBox="1">
            <a:spLocks/>
          </p:cNvSpPr>
          <p:nvPr/>
        </p:nvSpPr>
        <p:spPr>
          <a:xfrm>
            <a:off x="2057400" y="2039938"/>
            <a:ext cx="6400800" cy="401637"/>
          </a:xfrm>
          <a:prstGeom prst="rect">
            <a:avLst/>
          </a:prstGeom>
        </p:spPr>
        <p:txBody>
          <a:bodyPr>
            <a:normAutofit lnSpcReduction="10000"/>
          </a:bodyPr>
          <a:lstStyle>
            <a:lvl1pPr algn="ctr" defTabSz="457200" rtl="0" eaLnBrk="1" fontAlgn="base" hangingPunct="1">
              <a:spcBef>
                <a:spcPct val="20000"/>
              </a:spcBef>
              <a:spcAft>
                <a:spcPct val="0"/>
              </a:spcAft>
              <a:buFont typeface="Arial" charset="0"/>
              <a:defRPr sz="2000" kern="1200">
                <a:solidFill>
                  <a:schemeClr val="tx1"/>
                </a:solidFill>
                <a:latin typeface="Arial"/>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a:defRPr/>
            </a:pPr>
            <a:endParaRPr lang="en-US" sz="2200" cap="all" dirty="0">
              <a:solidFill>
                <a:schemeClr val="bg1">
                  <a:lumMod val="65000"/>
                </a:schemeClr>
              </a:solidFill>
              <a:cs typeface="Arial"/>
            </a:endParaRPr>
          </a:p>
        </p:txBody>
      </p:sp>
      <p:sp>
        <p:nvSpPr>
          <p:cNvPr id="7" name="Subtitle 2"/>
          <p:cNvSpPr txBox="1">
            <a:spLocks/>
          </p:cNvSpPr>
          <p:nvPr/>
        </p:nvSpPr>
        <p:spPr>
          <a:xfrm>
            <a:off x="2057400" y="3660775"/>
            <a:ext cx="6400800" cy="401638"/>
          </a:xfrm>
          <a:prstGeom prst="rect">
            <a:avLst/>
          </a:prstGeom>
        </p:spPr>
        <p:txBody>
          <a:bodyPr>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defRPr/>
            </a:pPr>
            <a:r>
              <a:rPr lang="en-US" sz="1600" dirty="0">
                <a:solidFill>
                  <a:schemeClr val="bg1">
                    <a:lumMod val="65000"/>
                  </a:schemeClr>
                </a:solidFill>
                <a:latin typeface="Arial"/>
                <a:cs typeface="Times New Roman"/>
              </a:rPr>
              <a:t>November 9, 2021</a:t>
            </a:r>
          </a:p>
        </p:txBody>
      </p:sp>
      <p:sp>
        <p:nvSpPr>
          <p:cNvPr id="8" name="Subtitle 2"/>
          <p:cNvSpPr txBox="1">
            <a:spLocks/>
          </p:cNvSpPr>
          <p:nvPr/>
        </p:nvSpPr>
        <p:spPr>
          <a:xfrm>
            <a:off x="2057400" y="3386138"/>
            <a:ext cx="6400800" cy="401637"/>
          </a:xfrm>
          <a:prstGeom prst="rect">
            <a:avLst/>
          </a:prstGeom>
        </p:spPr>
        <p:txBody>
          <a:bodyPr>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a:defRPr/>
            </a:pPr>
            <a:endParaRPr lang="en-US" sz="1600" i="1" dirty="0">
              <a:solidFill>
                <a:schemeClr val="bg1">
                  <a:lumMod val="65000"/>
                </a:schemeClr>
              </a:solidFill>
              <a:latin typeface="Arial"/>
              <a:cs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a:p>
            <a:endParaRPr lang="en-US" dirty="0"/>
          </a:p>
          <a:p>
            <a:endParaRPr lang="en-US" dirty="0"/>
          </a:p>
          <a:p>
            <a:pPr lvl="0" algn="ctr"/>
            <a:r>
              <a:rPr lang="en-US" sz="4800" dirty="0"/>
              <a:t>Questions?</a:t>
            </a:r>
            <a:endParaRPr lang="en-US" dirty="0"/>
          </a:p>
          <a:p>
            <a:endParaRPr lang="en-US" dirty="0"/>
          </a:p>
        </p:txBody>
      </p:sp>
    </p:spTree>
    <p:extLst>
      <p:ext uri="{BB962C8B-B14F-4D97-AF65-F5344CB8AC3E}">
        <p14:creationId xmlns:p14="http://schemas.microsoft.com/office/powerpoint/2010/main" val="4004582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Agenda</a:t>
            </a:r>
          </a:p>
        </p:txBody>
      </p:sp>
      <p:sp>
        <p:nvSpPr>
          <p:cNvPr id="3" name="Subtitle 2"/>
          <p:cNvSpPr>
            <a:spLocks noGrp="1"/>
          </p:cNvSpPr>
          <p:nvPr>
            <p:ph type="subTitle" idx="1"/>
          </p:nvPr>
        </p:nvSpPr>
        <p:spPr>
          <a:xfrm>
            <a:off x="485415" y="1759352"/>
            <a:ext cx="7761815" cy="4254951"/>
          </a:xfrm>
        </p:spPr>
        <p:txBody>
          <a:bodyPr/>
          <a:lstStyle/>
          <a:p>
            <a:pPr marL="342900" indent="-342900">
              <a:buFont typeface="Arial" pitchFamily="34" charset="0"/>
              <a:buChar char="•"/>
            </a:pPr>
            <a:r>
              <a:rPr lang="en-US" dirty="0"/>
              <a:t>MA APCD</a:t>
            </a:r>
          </a:p>
          <a:p>
            <a:pPr marL="342900" indent="-342900">
              <a:buFont typeface="Arial" pitchFamily="34" charset="0"/>
              <a:buChar char="•"/>
            </a:pPr>
            <a:endParaRPr lang="en-US" dirty="0"/>
          </a:p>
          <a:p>
            <a:pPr marL="342900" indent="-342900">
              <a:buFont typeface="Arial" pitchFamily="34" charset="0"/>
              <a:buChar char="•"/>
            </a:pPr>
            <a:r>
              <a:rPr lang="en-US" dirty="0"/>
              <a:t>Enrollment Trends</a:t>
            </a:r>
          </a:p>
          <a:p>
            <a:pPr marL="342900" indent="-342900">
              <a:buFont typeface="Arial" pitchFamily="34" charset="0"/>
              <a:buChar char="•"/>
            </a:pPr>
            <a:endParaRPr lang="en-US" dirty="0"/>
          </a:p>
          <a:p>
            <a:pPr marL="342900" indent="-342900">
              <a:buFont typeface="Arial" pitchFamily="34" charset="0"/>
              <a:buChar char="•"/>
            </a:pPr>
            <a:r>
              <a:rPr lang="en-US" dirty="0"/>
              <a:t>Aggregate Data Submissions</a:t>
            </a:r>
          </a:p>
          <a:p>
            <a:pPr marL="342900" indent="-342900">
              <a:buFont typeface="Arial" pitchFamily="34" charset="0"/>
              <a:buChar char="•"/>
            </a:pPr>
            <a:endParaRPr lang="en-US" dirty="0">
              <a:solidFill>
                <a:schemeClr val="tx2"/>
              </a:solidFill>
            </a:endParaRPr>
          </a:p>
          <a:p>
            <a:pPr marL="342900" indent="-342900">
              <a:buFont typeface="Arial" pitchFamily="34" charset="0"/>
              <a:buChar char="•"/>
            </a:pPr>
            <a:r>
              <a:rPr lang="en-US" dirty="0"/>
              <a:t>DOI Reporting</a:t>
            </a:r>
          </a:p>
          <a:p>
            <a:pPr marL="342900" indent="-342900">
              <a:buFont typeface="Arial" pitchFamily="34" charset="0"/>
              <a:buChar char="•"/>
            </a:pPr>
            <a:endParaRPr lang="en-US" dirty="0"/>
          </a:p>
          <a:p>
            <a:pPr marL="342900" lvl="0" indent="-342900">
              <a:buFont typeface="Arial" panose="020B0604020202020204" pitchFamily="34" charset="0"/>
              <a:buChar char="•"/>
            </a:pPr>
            <a:r>
              <a:rPr lang="en-US" dirty="0"/>
              <a:t>Questions</a:t>
            </a:r>
          </a:p>
        </p:txBody>
      </p:sp>
    </p:spTree>
    <p:extLst>
      <p:ext uri="{BB962C8B-B14F-4D97-AF65-F5344CB8AC3E}">
        <p14:creationId xmlns:p14="http://schemas.microsoft.com/office/powerpoint/2010/main" val="2969907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800" dirty="0"/>
              <a:t>MA APCD Intake</a:t>
            </a:r>
          </a:p>
        </p:txBody>
      </p:sp>
      <p:sp>
        <p:nvSpPr>
          <p:cNvPr id="3" name="Subtitle 2"/>
          <p:cNvSpPr>
            <a:spLocks noGrp="1"/>
          </p:cNvSpPr>
          <p:nvPr>
            <p:ph type="subTitle" idx="1"/>
          </p:nvPr>
        </p:nvSpPr>
        <p:spPr>
          <a:xfrm>
            <a:off x="460375" y="1960692"/>
            <a:ext cx="7761815" cy="3917593"/>
          </a:xfrm>
        </p:spPr>
        <p:txBody>
          <a:bodyPr/>
          <a:lstStyle/>
          <a:p>
            <a:pPr marL="285750" indent="-285750">
              <a:buFont typeface="Wingdings" panose="05000000000000000000" pitchFamily="2" charset="2"/>
              <a:buChar char="Ø"/>
            </a:pPr>
            <a:r>
              <a:rPr lang="en-US" dirty="0"/>
              <a:t>All APCD submissions through September 2021 were due by October 31</a:t>
            </a:r>
            <a:r>
              <a:rPr lang="en-US" baseline="30000" dirty="0"/>
              <a:t>st.</a:t>
            </a:r>
            <a:r>
              <a:rPr lang="en-US" dirty="0"/>
              <a:t> This includes any re-submissions.</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Please work with your liaison in submitting any overdue files and alert them if you expect delays. </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CHIA is currently conducting data quality checks for our next data release scheduled for later this month. Liaisons may be reaching out to certain payers if any issues are found. This release includes data through June 2021.</a:t>
            </a:r>
          </a:p>
          <a:p>
            <a:endParaRPr lang="en-US" dirty="0"/>
          </a:p>
          <a:p>
            <a:pPr marL="342900" indent="-342900">
              <a:buFont typeface="Arial" panose="020B0604020202020204" pitchFamily="34" charset="0"/>
              <a:buChar char="•"/>
            </a:pPr>
            <a:endParaRPr lang="en-US" dirty="0"/>
          </a:p>
          <a:p>
            <a:endParaRPr lang="en-US" dirty="0"/>
          </a:p>
          <a:p>
            <a:endParaRPr lang="en-US" dirty="0"/>
          </a:p>
          <a:p>
            <a:pPr marL="342900" indent="-342900">
              <a:buFont typeface="Arial" panose="020B0604020202020204" pitchFamily="34" charset="0"/>
              <a:buChar char="•"/>
            </a:pPr>
            <a:endParaRPr lang="en-US" dirty="0"/>
          </a:p>
          <a:p>
            <a:endParaRPr lang="en-US" dirty="0"/>
          </a:p>
          <a:p>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519073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2800" dirty="0"/>
              <a:t>MA APCD Intake</a:t>
            </a:r>
          </a:p>
        </p:txBody>
      </p:sp>
      <p:sp>
        <p:nvSpPr>
          <p:cNvPr id="3" name="Subtitle 2"/>
          <p:cNvSpPr>
            <a:spLocks noGrp="1"/>
          </p:cNvSpPr>
          <p:nvPr>
            <p:ph type="subTitle" idx="1"/>
          </p:nvPr>
        </p:nvSpPr>
        <p:spPr>
          <a:xfrm>
            <a:off x="460375" y="1960692"/>
            <a:ext cx="7761815" cy="3917593"/>
          </a:xfrm>
        </p:spPr>
        <p:txBody>
          <a:bodyPr/>
          <a:lstStyle/>
          <a:p>
            <a:pPr marL="285750" indent="-285750">
              <a:buFont typeface="Wingdings" panose="05000000000000000000" pitchFamily="2" charset="2"/>
              <a:buChar char="Ø"/>
            </a:pPr>
            <a:r>
              <a:rPr lang="en-US" dirty="0"/>
              <a:t>Potential updates/changes to Submission Guides for 2022 are still under consideration. Mainly changes to lookup table values of existing fields and intake edits.</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Details to come on next month’s TAG meeting and through email communications to payers.</a:t>
            </a:r>
          </a:p>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a:t>CHIA is revisiting Medical Claim versioning methods with select payers. We’ll be sharing further information in the coming weeks.</a:t>
            </a:r>
          </a:p>
          <a:p>
            <a:pPr marL="285750" indent="-285750">
              <a:buFont typeface="Wingdings" panose="05000000000000000000" pitchFamily="2" charset="2"/>
              <a:buChar char="Ø"/>
            </a:pPr>
            <a:endParaRPr lang="en-US" dirty="0"/>
          </a:p>
          <a:p>
            <a:endParaRPr lang="en-US" dirty="0"/>
          </a:p>
          <a:p>
            <a:pPr marL="342900" indent="-342900">
              <a:buFont typeface="Arial" panose="020B0604020202020204" pitchFamily="34" charset="0"/>
              <a:buChar char="•"/>
            </a:pPr>
            <a:endParaRPr lang="en-US" dirty="0"/>
          </a:p>
          <a:p>
            <a:endParaRPr lang="en-US" dirty="0"/>
          </a:p>
          <a:p>
            <a:endParaRPr lang="en-US" dirty="0"/>
          </a:p>
          <a:p>
            <a:pPr marL="342900" indent="-342900">
              <a:buFont typeface="Arial" panose="020B0604020202020204" pitchFamily="34" charset="0"/>
              <a:buChar char="•"/>
            </a:pPr>
            <a:endParaRPr lang="en-US" dirty="0"/>
          </a:p>
          <a:p>
            <a:endParaRPr lang="en-US" dirty="0"/>
          </a:p>
          <a:p>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4053299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899" y="0"/>
            <a:ext cx="8326967" cy="726026"/>
          </a:xfrm>
        </p:spPr>
        <p:txBody>
          <a:bodyPr/>
          <a:lstStyle/>
          <a:p>
            <a:pPr algn="l">
              <a:defRPr/>
            </a:pPr>
            <a:r>
              <a:rPr lang="en-US" sz="3000" b="1" dirty="0">
                <a:latin typeface="+mn-lt"/>
              </a:rPr>
              <a:t>Enrollment Trends Update</a:t>
            </a:r>
          </a:p>
        </p:txBody>
      </p:sp>
      <p:sp>
        <p:nvSpPr>
          <p:cNvPr id="21507" name="Content Placeholder 2"/>
          <p:cNvSpPr>
            <a:spLocks noGrp="1"/>
          </p:cNvSpPr>
          <p:nvPr>
            <p:ph idx="1"/>
          </p:nvPr>
        </p:nvSpPr>
        <p:spPr>
          <a:xfrm>
            <a:off x="342899" y="726026"/>
            <a:ext cx="8506133" cy="5599354"/>
          </a:xfrm>
        </p:spPr>
        <p:txBody>
          <a:bodyPr/>
          <a:lstStyle/>
          <a:p>
            <a:pPr marL="0" indent="0">
              <a:buNone/>
            </a:pPr>
            <a:endParaRPr lang="en-US" altLang="en-US" sz="1800" dirty="0"/>
          </a:p>
          <a:p>
            <a:r>
              <a:rPr lang="en-US" altLang="en-US" sz="2000" dirty="0"/>
              <a:t>The next Enrollment Trends reporting cycle will be based on data through September 2021 and is scheduled to be published in early 2022.</a:t>
            </a:r>
          </a:p>
          <a:p>
            <a:endParaRPr lang="en-US" altLang="en-US" sz="2000" dirty="0"/>
          </a:p>
          <a:p>
            <a:r>
              <a:rPr lang="en-US" altLang="en-US" sz="2000" dirty="0"/>
              <a:t>CHIA requested Supplemental Data from certain payers in early October.  </a:t>
            </a:r>
            <a:r>
              <a:rPr lang="en-US" altLang="en-US" sz="2000" b="1" dirty="0"/>
              <a:t>The due date for Supplemental Data through September 2021 is November 15, 2021.</a:t>
            </a:r>
          </a:p>
          <a:p>
            <a:pPr marL="0" indent="0">
              <a:buNone/>
            </a:pPr>
            <a:endParaRPr lang="en-US" altLang="en-US" sz="2000" b="1" dirty="0"/>
          </a:p>
          <a:p>
            <a:r>
              <a:rPr lang="en-US" altLang="en-US" sz="2000" dirty="0"/>
              <a:t>CHIA is no longer requesting monthly supplemental enrollment data.</a:t>
            </a:r>
          </a:p>
          <a:p>
            <a:pPr lvl="1"/>
            <a:endParaRPr lang="en-US" altLang="en-US" sz="2000" dirty="0"/>
          </a:p>
          <a:p>
            <a:r>
              <a:rPr lang="en-US" sz="2000" dirty="0">
                <a:cs typeface="Helvetica" panose="020B0604020202020204" pitchFamily="34" charset="0"/>
              </a:rPr>
              <a:t>Payers will be sent MA APCD-sourced enrollment counts for review in December.</a:t>
            </a:r>
            <a:endParaRPr lang="en-US" altLang="en-US" sz="2000" dirty="0"/>
          </a:p>
          <a:p>
            <a:pPr marL="0" indent="0">
              <a:buNone/>
            </a:pPr>
            <a:endParaRPr lang="en-US" altLang="en-US" sz="2000" dirty="0"/>
          </a:p>
          <a:p>
            <a:pPr>
              <a:buFont typeface="Arial" panose="020B0604020202020204" pitchFamily="34" charset="0"/>
              <a:buChar char="•"/>
              <a:tabLst>
                <a:tab pos="6799263" algn="l"/>
              </a:tabLst>
              <a:defRPr/>
            </a:pPr>
            <a:r>
              <a:rPr lang="en-US" altLang="en-US" sz="2000" b="1" dirty="0">
                <a:solidFill>
                  <a:prstClr val="black"/>
                </a:solidFill>
                <a:cs typeface="Arial" charset="0"/>
              </a:rPr>
              <a:t>For questions on Enrollment Trends: </a:t>
            </a:r>
            <a:r>
              <a:rPr lang="en-US" altLang="en-US" sz="2000" dirty="0">
                <a:solidFill>
                  <a:prstClr val="black"/>
                </a:solidFill>
                <a:cs typeface="Arial" panose="020B0604020202020204" pitchFamily="34" charset="0"/>
              </a:rPr>
              <a:t>Contact your </a:t>
            </a:r>
            <a:r>
              <a:rPr lang="en-US" altLang="en-US" sz="2000" u="sng" dirty="0">
                <a:solidFill>
                  <a:prstClr val="black"/>
                </a:solidFill>
                <a:cs typeface="Arial" panose="020B0604020202020204" pitchFamily="34" charset="0"/>
              </a:rPr>
              <a:t>CHIA liaison</a:t>
            </a:r>
            <a:r>
              <a:rPr lang="en-US" altLang="en-US" sz="2000" dirty="0">
                <a:solidFill>
                  <a:prstClr val="black"/>
                </a:solidFill>
                <a:cs typeface="Arial" panose="020B0604020202020204" pitchFamily="34" charset="0"/>
              </a:rPr>
              <a:t> and Lauren Almquist at </a:t>
            </a:r>
            <a:r>
              <a:rPr lang="en-US" altLang="en-US" sz="2000" dirty="0">
                <a:solidFill>
                  <a:prstClr val="black"/>
                </a:solidFill>
                <a:cs typeface="Arial" panose="020B0604020202020204" pitchFamily="34" charset="0"/>
                <a:hlinkClick r:id="rId3"/>
              </a:rPr>
              <a:t>lauren.almquist@chiamass.gov</a:t>
            </a:r>
            <a:r>
              <a:rPr lang="en-US" altLang="en-US" sz="2000" dirty="0">
                <a:solidFill>
                  <a:prstClr val="black"/>
                </a:solidFill>
                <a:cs typeface="Arial" panose="020B0604020202020204" pitchFamily="34" charset="0"/>
              </a:rPr>
              <a:t> </a:t>
            </a:r>
          </a:p>
          <a:p>
            <a:pPr marL="0" indent="0">
              <a:buNone/>
            </a:pPr>
            <a:endParaRPr lang="en-US" altLang="en-US" sz="2000" dirty="0"/>
          </a:p>
          <a:p>
            <a:endParaRPr lang="en-US" altLang="en-US" sz="2000" dirty="0"/>
          </a:p>
          <a:p>
            <a:pPr marL="0" indent="0">
              <a:buFont typeface="Arial" charset="0"/>
              <a:buNone/>
            </a:pPr>
            <a:endParaRPr lang="en-US" altLang="en-US" sz="2000" dirty="0"/>
          </a:p>
          <a:p>
            <a:pPr marL="0" indent="0">
              <a:buFont typeface="Arial" charset="0"/>
              <a:buNone/>
            </a:pPr>
            <a:endParaRPr lang="en-US" altLang="en-US" sz="2000" dirty="0"/>
          </a:p>
          <a:p>
            <a:pPr marL="0" indent="0">
              <a:buFont typeface="Arial" charset="0"/>
              <a:buNone/>
            </a:pPr>
            <a:endParaRPr lang="en-US" altLang="en-US" sz="2000" dirty="0"/>
          </a:p>
          <a:p>
            <a:pPr marL="0" indent="0">
              <a:buFont typeface="Arial" charset="0"/>
              <a:buNone/>
            </a:pPr>
            <a:endParaRPr lang="en-US" altLang="en-US" sz="2000" dirty="0"/>
          </a:p>
          <a:p>
            <a:pPr marL="0" indent="0">
              <a:buFont typeface="Arial" charset="0"/>
              <a:buNone/>
            </a:pPr>
            <a:endParaRPr lang="en-US" altLang="en-US" sz="2000" dirty="0"/>
          </a:p>
          <a:p>
            <a:pPr marL="0" indent="0">
              <a:buFont typeface="Arial" charset="0"/>
              <a:buNone/>
            </a:pPr>
            <a:endParaRPr lang="en-US" altLang="en-US" sz="2000" dirty="0"/>
          </a:p>
        </p:txBody>
      </p:sp>
    </p:spTree>
    <p:extLst>
      <p:ext uri="{BB962C8B-B14F-4D97-AF65-F5344CB8AC3E}">
        <p14:creationId xmlns:p14="http://schemas.microsoft.com/office/powerpoint/2010/main" val="3729148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4"/>
          <p:cNvSpPr txBox="1">
            <a:spLocks noChangeArrowheads="1"/>
          </p:cNvSpPr>
          <p:nvPr/>
        </p:nvSpPr>
        <p:spPr bwMode="auto">
          <a:xfrm>
            <a:off x="457200" y="381000"/>
            <a:ext cx="77724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defTabSz="914400" eaLnBrk="1" hangingPunct="1">
              <a:spcBef>
                <a:spcPct val="0"/>
              </a:spcBef>
              <a:buFontTx/>
              <a:buNone/>
            </a:pPr>
            <a:r>
              <a:rPr lang="en-US" altLang="en-US" sz="3000" b="1" dirty="0">
                <a:solidFill>
                  <a:prstClr val="black"/>
                </a:solidFill>
                <a:ea typeface="+mn-ea"/>
                <a:cs typeface="Arial" charset="0"/>
              </a:rPr>
              <a:t>Enrollment Trends Timeline</a:t>
            </a:r>
          </a:p>
        </p:txBody>
      </p:sp>
      <p:graphicFrame>
        <p:nvGraphicFramePr>
          <p:cNvPr id="4" name="Content Placeholder 1"/>
          <p:cNvGraphicFramePr>
            <a:graphicFrameLocks/>
          </p:cNvGraphicFramePr>
          <p:nvPr/>
        </p:nvGraphicFramePr>
        <p:xfrm>
          <a:off x="533400" y="1371600"/>
          <a:ext cx="7421881" cy="4061476"/>
        </p:xfrm>
        <a:graphic>
          <a:graphicData uri="http://schemas.openxmlformats.org/drawingml/2006/table">
            <a:tbl>
              <a:tblPr firstRow="1" bandRow="1">
                <a:tableStyleId>{5940675A-B579-460E-94D1-54222C63F5DA}</a:tableStyleId>
              </a:tblPr>
              <a:tblGrid>
                <a:gridCol w="1554759">
                  <a:extLst>
                    <a:ext uri="{9D8B030D-6E8A-4147-A177-3AD203B41FA5}">
                      <a16:colId xmlns:a16="http://schemas.microsoft.com/office/drawing/2014/main" val="20000"/>
                    </a:ext>
                  </a:extLst>
                </a:gridCol>
                <a:gridCol w="1450569">
                  <a:extLst>
                    <a:ext uri="{9D8B030D-6E8A-4147-A177-3AD203B41FA5}">
                      <a16:colId xmlns:a16="http://schemas.microsoft.com/office/drawing/2014/main" val="20001"/>
                    </a:ext>
                  </a:extLst>
                </a:gridCol>
                <a:gridCol w="1472184">
                  <a:extLst>
                    <a:ext uri="{9D8B030D-6E8A-4147-A177-3AD203B41FA5}">
                      <a16:colId xmlns:a16="http://schemas.microsoft.com/office/drawing/2014/main" val="20002"/>
                    </a:ext>
                  </a:extLst>
                </a:gridCol>
                <a:gridCol w="1490472">
                  <a:extLst>
                    <a:ext uri="{9D8B030D-6E8A-4147-A177-3AD203B41FA5}">
                      <a16:colId xmlns:a16="http://schemas.microsoft.com/office/drawing/2014/main" val="20003"/>
                    </a:ext>
                  </a:extLst>
                </a:gridCol>
                <a:gridCol w="1453897">
                  <a:extLst>
                    <a:ext uri="{9D8B030D-6E8A-4147-A177-3AD203B41FA5}">
                      <a16:colId xmlns:a16="http://schemas.microsoft.com/office/drawing/2014/main" val="20004"/>
                    </a:ext>
                  </a:extLst>
                </a:gridCol>
              </a:tblGrid>
              <a:tr h="396303">
                <a:tc>
                  <a:txBody>
                    <a:bodyPr/>
                    <a:lstStyle/>
                    <a:p>
                      <a:pPr algn="ctr"/>
                      <a:r>
                        <a:rPr lang="en-US" sz="1800" b="1" dirty="0">
                          <a:latin typeface="+mn-lt"/>
                          <a:cs typeface="Helvetica" panose="020B0604020202020204" pitchFamily="34" charset="0"/>
                        </a:rPr>
                        <a:t>Oct 2021</a:t>
                      </a:r>
                    </a:p>
                  </a:txBody>
                  <a:tcPr marT="45724" marB="45724"/>
                </a:tc>
                <a:tc>
                  <a:txBody>
                    <a:bodyPr/>
                    <a:lstStyle/>
                    <a:p>
                      <a:pPr algn="ctr"/>
                      <a:r>
                        <a:rPr lang="en-US" sz="1800" b="1" dirty="0">
                          <a:latin typeface="+mn-lt"/>
                          <a:cs typeface="Helvetica" panose="020B0604020202020204" pitchFamily="34" charset="0"/>
                        </a:rPr>
                        <a:t>Nov 2021</a:t>
                      </a:r>
                    </a:p>
                  </a:txBody>
                  <a:tcPr marT="45724" marB="45724"/>
                </a:tc>
                <a:tc>
                  <a:txBody>
                    <a:bodyPr/>
                    <a:lstStyle/>
                    <a:p>
                      <a:pPr algn="ctr"/>
                      <a:r>
                        <a:rPr lang="en-US" sz="1800" b="1" dirty="0">
                          <a:latin typeface="+mn-lt"/>
                          <a:cs typeface="Helvetica" panose="020B0604020202020204" pitchFamily="34" charset="0"/>
                        </a:rPr>
                        <a:t>Dec 2021</a:t>
                      </a:r>
                    </a:p>
                  </a:txBody>
                  <a:tcPr marT="45724" marB="45724"/>
                </a:tc>
                <a:tc>
                  <a:txBody>
                    <a:bodyPr/>
                    <a:lstStyle/>
                    <a:p>
                      <a:pPr algn="ctr"/>
                      <a:r>
                        <a:rPr lang="en-US" sz="1800" b="1" dirty="0">
                          <a:latin typeface="+mn-lt"/>
                          <a:cs typeface="Helvetica" panose="020B0604020202020204" pitchFamily="34" charset="0"/>
                        </a:rPr>
                        <a:t>Jan 2022</a:t>
                      </a:r>
                    </a:p>
                  </a:txBody>
                  <a:tcPr marT="45724" marB="45724"/>
                </a:tc>
                <a:tc>
                  <a:txBody>
                    <a:bodyPr/>
                    <a:lstStyle/>
                    <a:p>
                      <a:pPr algn="ctr"/>
                      <a:r>
                        <a:rPr lang="en-US" sz="1800" b="1" dirty="0">
                          <a:latin typeface="+mn-lt"/>
                          <a:cs typeface="Helvetica" panose="020B0604020202020204" pitchFamily="34" charset="0"/>
                        </a:rPr>
                        <a:t>Feb</a:t>
                      </a:r>
                      <a:r>
                        <a:rPr lang="en-US" sz="1800" b="1" baseline="0" dirty="0">
                          <a:latin typeface="+mn-lt"/>
                          <a:cs typeface="Helvetica" panose="020B0604020202020204" pitchFamily="34" charset="0"/>
                        </a:rPr>
                        <a:t> </a:t>
                      </a:r>
                      <a:r>
                        <a:rPr lang="en-US" sz="1800" b="1" dirty="0">
                          <a:latin typeface="+mn-lt"/>
                          <a:cs typeface="Helvetica" panose="020B0604020202020204" pitchFamily="34" charset="0"/>
                        </a:rPr>
                        <a:t>2022</a:t>
                      </a:r>
                    </a:p>
                  </a:txBody>
                  <a:tcPr marT="45724" marB="45724"/>
                </a:tc>
                <a:extLst>
                  <a:ext uri="{0D108BD9-81ED-4DB2-BD59-A6C34878D82A}">
                    <a16:rowId xmlns:a16="http://schemas.microsoft.com/office/drawing/2014/main" val="10000"/>
                  </a:ext>
                </a:extLst>
              </a:tr>
              <a:tr h="467297">
                <a:tc>
                  <a:txBody>
                    <a:bodyPr/>
                    <a:lstStyle/>
                    <a:p>
                      <a:pPr algn="ctr"/>
                      <a:endParaRPr lang="en-US" sz="1400" dirty="0">
                        <a:latin typeface="+mn-lt"/>
                        <a:cs typeface="Helvetica" panose="020B0604020202020204" pitchFamily="34" charset="0"/>
                      </a:endParaRPr>
                    </a:p>
                  </a:txBody>
                  <a:tcPr marT="45724" marB="45724" anchor="ctr">
                    <a:noFill/>
                  </a:tcPr>
                </a:tc>
                <a:tc>
                  <a:txBody>
                    <a:bodyPr/>
                    <a:lstStyle/>
                    <a:p>
                      <a:pPr algn="ctr"/>
                      <a:endParaRPr lang="en-US" sz="1400" dirty="0">
                        <a:latin typeface="+mn-lt"/>
                        <a:cs typeface="Helvetica" panose="020B0604020202020204" pitchFamily="34" charset="0"/>
                      </a:endParaRPr>
                    </a:p>
                  </a:txBody>
                  <a:tcPr marT="45724" marB="45724" anchor="ctr"/>
                </a:tc>
                <a:tc>
                  <a:txBody>
                    <a:bodyPr/>
                    <a:lstStyle/>
                    <a:p>
                      <a:pPr algn="ctr"/>
                      <a:endParaRPr lang="en-US" sz="1400" dirty="0">
                        <a:latin typeface="+mn-lt"/>
                        <a:cs typeface="Helvetica" panose="020B0604020202020204" pitchFamily="34" charset="0"/>
                      </a:endParaRPr>
                    </a:p>
                  </a:txBody>
                  <a:tcPr marT="45724" marB="45724" anchor="ctr"/>
                </a:tc>
                <a:tc>
                  <a:txBody>
                    <a:bodyPr/>
                    <a:lstStyle/>
                    <a:p>
                      <a:endParaRPr lang="en-US">
                        <a:latin typeface="+mn-lt"/>
                      </a:endParaRPr>
                    </a:p>
                  </a:txBody>
                  <a:tcPr marT="45724" marB="45724" anchor="ctr"/>
                </a:tc>
                <a:tc>
                  <a:txBody>
                    <a:bodyPr/>
                    <a:lstStyle/>
                    <a:p>
                      <a:endParaRPr lang="en-US" dirty="0">
                        <a:latin typeface="+mn-lt"/>
                      </a:endParaRPr>
                    </a:p>
                  </a:txBody>
                  <a:tcPr marT="45724" marB="45724" anchor="ctr"/>
                </a:tc>
                <a:extLst>
                  <a:ext uri="{0D108BD9-81ED-4DB2-BD59-A6C34878D82A}">
                    <a16:rowId xmlns:a16="http://schemas.microsoft.com/office/drawing/2014/main" val="10001"/>
                  </a:ext>
                </a:extLst>
              </a:tr>
              <a:tr h="799964">
                <a:tc>
                  <a:txBody>
                    <a:bodyPr/>
                    <a:lstStyle/>
                    <a:p>
                      <a:pPr algn="ctr"/>
                      <a:r>
                        <a:rPr lang="en-US" sz="1400" b="0" dirty="0">
                          <a:latin typeface="+mn-lt"/>
                          <a:cs typeface="Helvetica" panose="020B0604020202020204" pitchFamily="34" charset="0"/>
                        </a:rPr>
                        <a:t>Payers</a:t>
                      </a:r>
                      <a:r>
                        <a:rPr lang="en-US" sz="1400" b="0" baseline="0" dirty="0">
                          <a:latin typeface="+mn-lt"/>
                          <a:cs typeface="Helvetica" panose="020B0604020202020204" pitchFamily="34" charset="0"/>
                        </a:rPr>
                        <a:t> submit Sept 2021 MA APCD files</a:t>
                      </a:r>
                      <a:endParaRPr lang="en-US" sz="1400" b="0" dirty="0">
                        <a:latin typeface="+mn-lt"/>
                        <a:cs typeface="Helvetica" panose="020B0604020202020204" pitchFamily="34" charset="0"/>
                      </a:endParaRPr>
                    </a:p>
                  </a:txBody>
                  <a:tcPr marT="45724" marB="45724" anchor="ctr">
                    <a:solidFill>
                      <a:schemeClr val="accent6">
                        <a:lumMod val="60000"/>
                        <a:lumOff val="40000"/>
                      </a:schemeClr>
                    </a:solidFill>
                  </a:tcPr>
                </a:tc>
                <a:tc>
                  <a:txBody>
                    <a:bodyPr/>
                    <a:lstStyle/>
                    <a:p>
                      <a:pPr algn="ctr"/>
                      <a:endParaRPr lang="en-US" sz="1400" dirty="0">
                        <a:latin typeface="+mn-lt"/>
                        <a:cs typeface="Helvetica" panose="020B0604020202020204" pitchFamily="34" charset="0"/>
                      </a:endParaRPr>
                    </a:p>
                  </a:txBody>
                  <a:tcPr marT="45724" marB="45724" anchor="ctr"/>
                </a:tc>
                <a:tc>
                  <a:txBody>
                    <a:bodyPr/>
                    <a:lstStyle/>
                    <a:p>
                      <a:pPr algn="ctr"/>
                      <a:endParaRPr lang="en-US" sz="1400" dirty="0">
                        <a:latin typeface="+mn-lt"/>
                        <a:cs typeface="Helvetica" panose="020B0604020202020204" pitchFamily="34" charset="0"/>
                      </a:endParaRPr>
                    </a:p>
                  </a:txBody>
                  <a:tcPr marT="45724" marB="45724" anchor="ctr"/>
                </a:tc>
                <a:tc>
                  <a:txBody>
                    <a:bodyPr/>
                    <a:lstStyle/>
                    <a:p>
                      <a:endParaRPr lang="en-US" dirty="0">
                        <a:latin typeface="+mn-lt"/>
                      </a:endParaRPr>
                    </a:p>
                  </a:txBody>
                  <a:tcPr marT="45724" marB="45724" anchor="ctr"/>
                </a:tc>
                <a:tc>
                  <a:txBody>
                    <a:bodyPr/>
                    <a:lstStyle/>
                    <a:p>
                      <a:endParaRPr lang="en-US" dirty="0">
                        <a:latin typeface="+mn-lt"/>
                      </a:endParaRPr>
                    </a:p>
                  </a:txBody>
                  <a:tcPr marT="45724" marB="45724" anchor="ctr"/>
                </a:tc>
                <a:extLst>
                  <a:ext uri="{0D108BD9-81ED-4DB2-BD59-A6C34878D82A}">
                    <a16:rowId xmlns:a16="http://schemas.microsoft.com/office/drawing/2014/main" val="10002"/>
                  </a:ext>
                </a:extLst>
              </a:tr>
              <a:tr h="914555">
                <a:tc>
                  <a:txBody>
                    <a:bodyPr/>
                    <a:lstStyle/>
                    <a:p>
                      <a:pPr algn="ctr"/>
                      <a:endParaRPr lang="en-US" sz="1400" dirty="0">
                        <a:latin typeface="+mn-lt"/>
                        <a:cs typeface="Helvetica" panose="020B0604020202020204" pitchFamily="34" charset="0"/>
                      </a:endParaRPr>
                    </a:p>
                  </a:txBody>
                  <a:tcPr marT="45724" marB="45724" anchor="ctr"/>
                </a:tc>
                <a:tc>
                  <a:txBody>
                    <a:bodyPr/>
                    <a:lstStyle/>
                    <a:p>
                      <a:pPr algn="ctr"/>
                      <a:r>
                        <a:rPr lang="en-US" sz="1400" b="1" dirty="0">
                          <a:latin typeface="+mn-lt"/>
                          <a:cs typeface="Helvetica" panose="020B0604020202020204" pitchFamily="34" charset="0"/>
                        </a:rPr>
                        <a:t>Supplemental</a:t>
                      </a:r>
                      <a:r>
                        <a:rPr lang="en-US" sz="1400" b="1" baseline="0" dirty="0">
                          <a:latin typeface="+mn-lt"/>
                          <a:cs typeface="Helvetica" panose="020B0604020202020204" pitchFamily="34" charset="0"/>
                        </a:rPr>
                        <a:t> enrollment reports due </a:t>
                      </a:r>
                      <a:r>
                        <a:rPr lang="en-US" sz="1400" b="0" baseline="0" dirty="0">
                          <a:latin typeface="+mn-lt"/>
                          <a:cs typeface="Helvetica" panose="020B0604020202020204" pitchFamily="34" charset="0"/>
                        </a:rPr>
                        <a:t>(select payers)</a:t>
                      </a:r>
                      <a:endParaRPr lang="en-US" sz="1400" b="0" dirty="0">
                        <a:latin typeface="+mn-lt"/>
                        <a:cs typeface="Helvetica" panose="020B0604020202020204" pitchFamily="34" charset="0"/>
                      </a:endParaRPr>
                    </a:p>
                  </a:txBody>
                  <a:tcPr marT="45724" marB="45724" anchor="ctr">
                    <a:solidFill>
                      <a:schemeClr val="accent6">
                        <a:lumMod val="60000"/>
                        <a:lumOff val="40000"/>
                      </a:schemeClr>
                    </a:solidFill>
                  </a:tcPr>
                </a:tc>
                <a:tc>
                  <a:txBody>
                    <a:bodyPr/>
                    <a:lstStyle/>
                    <a:p>
                      <a:pPr algn="ctr"/>
                      <a:endParaRPr lang="en-US" sz="1400" dirty="0">
                        <a:latin typeface="+mn-lt"/>
                        <a:cs typeface="Helvetica" panose="020B0604020202020204" pitchFamily="34" charset="0"/>
                      </a:endParaRPr>
                    </a:p>
                  </a:txBody>
                  <a:tcPr marT="45724" marB="45724" anchor="ctr"/>
                </a:tc>
                <a:tc>
                  <a:txBody>
                    <a:bodyPr/>
                    <a:lstStyle/>
                    <a:p>
                      <a:endParaRPr lang="en-US">
                        <a:latin typeface="+mn-lt"/>
                      </a:endParaRPr>
                    </a:p>
                  </a:txBody>
                  <a:tcPr marT="45724" marB="45724" anchor="ctr"/>
                </a:tc>
                <a:tc>
                  <a:txBody>
                    <a:bodyPr/>
                    <a:lstStyle/>
                    <a:p>
                      <a:endParaRPr lang="en-US" dirty="0">
                        <a:latin typeface="+mn-lt"/>
                      </a:endParaRPr>
                    </a:p>
                  </a:txBody>
                  <a:tcPr marT="45724" marB="45724" anchor="ctr"/>
                </a:tc>
                <a:extLst>
                  <a:ext uri="{0D108BD9-81ED-4DB2-BD59-A6C34878D82A}">
                    <a16:rowId xmlns:a16="http://schemas.microsoft.com/office/drawing/2014/main" val="10003"/>
                  </a:ext>
                </a:extLst>
              </a:tr>
              <a:tr h="833112">
                <a:tc>
                  <a:txBody>
                    <a:bodyPr/>
                    <a:lstStyle/>
                    <a:p>
                      <a:pPr algn="ctr"/>
                      <a:endParaRPr lang="en-US" sz="1400" dirty="0">
                        <a:latin typeface="+mn-lt"/>
                        <a:cs typeface="Helvetica" panose="020B0604020202020204" pitchFamily="34" charset="0"/>
                      </a:endParaRPr>
                    </a:p>
                  </a:txBody>
                  <a:tcPr marT="45724" marB="45724" anchor="ctr">
                    <a:noFill/>
                  </a:tcPr>
                </a:tc>
                <a:tc>
                  <a:txBody>
                    <a:bodyPr/>
                    <a:lstStyle/>
                    <a:p>
                      <a:pPr algn="ctr"/>
                      <a:endParaRPr lang="en-US" sz="1400" dirty="0">
                        <a:latin typeface="+mn-lt"/>
                        <a:cs typeface="Helvetica" panose="020B0604020202020204" pitchFamily="34" charset="0"/>
                      </a:endParaRPr>
                    </a:p>
                  </a:txBody>
                  <a:tcPr marT="45724" marB="45724" anchor="ctr"/>
                </a:tc>
                <a:tc>
                  <a:txBody>
                    <a:bodyPr/>
                    <a:lstStyle/>
                    <a:p>
                      <a:pPr algn="ctr"/>
                      <a:r>
                        <a:rPr lang="en-US" sz="1400" dirty="0">
                          <a:latin typeface="+mn-lt"/>
                          <a:cs typeface="Helvetica" panose="020B0604020202020204" pitchFamily="34" charset="0"/>
                        </a:rPr>
                        <a:t>MA</a:t>
                      </a:r>
                      <a:r>
                        <a:rPr lang="en-US" sz="1400" baseline="0" dirty="0">
                          <a:latin typeface="+mn-lt"/>
                          <a:cs typeface="Helvetica" panose="020B0604020202020204" pitchFamily="34" charset="0"/>
                        </a:rPr>
                        <a:t> APCD enrollment counts sent to payers for review</a:t>
                      </a:r>
                      <a:endParaRPr lang="en-US" sz="1400" dirty="0">
                        <a:latin typeface="+mn-lt"/>
                        <a:cs typeface="Helvetica" panose="020B0604020202020204" pitchFamily="34" charset="0"/>
                      </a:endParaRPr>
                    </a:p>
                  </a:txBody>
                  <a:tcPr marT="45724" marB="45724" anchor="ctr">
                    <a:solidFill>
                      <a:schemeClr val="accent1">
                        <a:lumMod val="20000"/>
                        <a:lumOff val="80000"/>
                      </a:schemeClr>
                    </a:solidFill>
                  </a:tcPr>
                </a:tc>
                <a:tc>
                  <a:txBody>
                    <a:bodyPr/>
                    <a:lstStyle/>
                    <a:p>
                      <a:endParaRPr lang="en-US" dirty="0">
                        <a:latin typeface="+mn-lt"/>
                      </a:endParaRPr>
                    </a:p>
                  </a:txBody>
                  <a:tcPr marT="45724" marB="45724" anchor="ctr"/>
                </a:tc>
                <a:tc>
                  <a:txBody>
                    <a:bodyPr/>
                    <a:lstStyle/>
                    <a:p>
                      <a:endParaRPr lang="en-US" dirty="0">
                        <a:latin typeface="+mn-lt"/>
                      </a:endParaRPr>
                    </a:p>
                  </a:txBody>
                  <a:tcPr marT="45724" marB="45724" anchor="ctr"/>
                </a:tc>
                <a:extLst>
                  <a:ext uri="{0D108BD9-81ED-4DB2-BD59-A6C34878D82A}">
                    <a16:rowId xmlns:a16="http://schemas.microsoft.com/office/drawing/2014/main" val="10004"/>
                  </a:ext>
                </a:extLst>
              </a:tr>
              <a:tr h="508136">
                <a:tc>
                  <a:txBody>
                    <a:bodyPr/>
                    <a:lstStyle/>
                    <a:p>
                      <a:pPr algn="ctr"/>
                      <a:endParaRPr lang="en-US" sz="1400" dirty="0">
                        <a:latin typeface="+mn-lt"/>
                        <a:cs typeface="Helvetica" panose="020B0604020202020204" pitchFamily="34" charset="0"/>
                      </a:endParaRPr>
                    </a:p>
                  </a:txBody>
                  <a:tcPr marT="45724" marB="45724" anchor="ctr">
                    <a:noFill/>
                  </a:tcPr>
                </a:tc>
                <a:tc>
                  <a:txBody>
                    <a:bodyPr/>
                    <a:lstStyle/>
                    <a:p>
                      <a:pPr algn="ctr"/>
                      <a:endParaRPr lang="en-US" sz="1400" dirty="0">
                        <a:solidFill>
                          <a:schemeClr val="bg1"/>
                        </a:solidFill>
                        <a:latin typeface="+mn-lt"/>
                        <a:cs typeface="Helvetica" panose="020B0604020202020204" pitchFamily="34" charset="0"/>
                      </a:endParaRPr>
                    </a:p>
                  </a:txBody>
                  <a:tcPr marT="45724" marB="45724" anchor="ctr">
                    <a:noFill/>
                  </a:tcPr>
                </a:tc>
                <a:tc>
                  <a:txBody>
                    <a:bodyPr/>
                    <a:lstStyle/>
                    <a:p>
                      <a:pPr algn="ctr"/>
                      <a:endParaRPr lang="en-US" sz="1400" dirty="0">
                        <a:solidFill>
                          <a:schemeClr val="bg1"/>
                        </a:solidFill>
                        <a:latin typeface="+mn-lt"/>
                        <a:cs typeface="Helvetica" panose="020B0604020202020204" pitchFamily="34" charset="0"/>
                      </a:endParaRPr>
                    </a:p>
                  </a:txBody>
                  <a:tcPr marT="45724" marB="45724" anchor="ctr">
                    <a:noFill/>
                  </a:tcPr>
                </a:tc>
                <a:tc gridSpan="2">
                  <a:txBody>
                    <a:bodyPr/>
                    <a:lstStyle/>
                    <a:p>
                      <a:pPr algn="ctr"/>
                      <a:r>
                        <a:rPr lang="en-US" sz="1400" b="1" dirty="0">
                          <a:solidFill>
                            <a:schemeClr val="bg1"/>
                          </a:solidFill>
                          <a:latin typeface="+mn-lt"/>
                          <a:cs typeface="Helvetica" panose="020B0604020202020204" pitchFamily="34" charset="0"/>
                        </a:rPr>
                        <a:t>Reporting</a:t>
                      </a:r>
                    </a:p>
                  </a:txBody>
                  <a:tcPr marT="45724" marB="45724" anchor="ctr">
                    <a:solidFill>
                      <a:srgbClr val="0070C0"/>
                    </a:solidFill>
                  </a:tcPr>
                </a:tc>
                <a:tc hMerge="1">
                  <a:txBody>
                    <a:bodyPr/>
                    <a:lstStyle/>
                    <a:p>
                      <a:pPr algn="ctr"/>
                      <a:endParaRPr lang="en-US" sz="1400" b="1" dirty="0">
                        <a:solidFill>
                          <a:schemeClr val="bg1"/>
                        </a:solidFill>
                        <a:latin typeface="Helvetica" panose="020B0604020202020204" pitchFamily="34" charset="0"/>
                        <a:cs typeface="Helvetica" panose="020B0604020202020204" pitchFamily="34" charset="0"/>
                      </a:endParaRPr>
                    </a:p>
                  </a:txBody>
                  <a:tcPr marT="45724" marB="45724" anchor="ctr">
                    <a:solidFill>
                      <a:srgbClr val="0070C0"/>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983415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258971" y="724813"/>
            <a:ext cx="8030931" cy="523220"/>
          </a:xfrm>
          <a:prstGeom prst="rect">
            <a:avLst/>
          </a:prstGeom>
          <a:noFill/>
        </p:spPr>
        <p:txBody>
          <a:bodyPr wrap="square" rtlCol="0" anchor="b">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5480"/>
                </a:solidFill>
                <a:effectLst/>
                <a:uLnTx/>
                <a:uFillTx/>
                <a:latin typeface="Arial"/>
                <a:ea typeface="+mn-ea"/>
                <a:cs typeface="Arial"/>
              </a:rPr>
              <a:t>Aggregate Payer Data Reporting</a:t>
            </a:r>
          </a:p>
        </p:txBody>
      </p:sp>
      <p:sp>
        <p:nvSpPr>
          <p:cNvPr id="8" name="Date Placeholder 3"/>
          <p:cNvSpPr>
            <a:spLocks noGrp="1"/>
          </p:cNvSpPr>
          <p:nvPr>
            <p:ph type="dt" sz="half" idx="10"/>
          </p:nvPr>
        </p:nvSpPr>
        <p:spPr>
          <a:xfrm>
            <a:off x="263090" y="6405853"/>
            <a:ext cx="533400" cy="365125"/>
          </a:xfrm>
          <a:prstGeom prst="rect">
            <a:avLst/>
          </a:prstGeom>
        </p:spPr>
        <p:txBody>
          <a:bodyPr vert="horz" lIns="91440" tIns="45720" rIns="91440" bIns="45720" rtlCol="0" anchor="ctr"/>
          <a:lstStyle>
            <a:lvl1pPr algn="l">
              <a:defRPr sz="1000">
                <a:solidFill>
                  <a:schemeClr val="tx1"/>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C0532C6E-236F-4DB2-A3F8-7E6325D185F8}" type="slidenum">
              <a:rPr kumimoji="0" lang="en-US" sz="1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Footer Placeholder 4"/>
          <p:cNvSpPr>
            <a:spLocks noGrp="1"/>
          </p:cNvSpPr>
          <p:nvPr>
            <p:ph type="ftr" sz="quarter" idx="11"/>
          </p:nvPr>
        </p:nvSpPr>
        <p:spPr>
          <a:xfrm>
            <a:off x="1556699" y="6405853"/>
            <a:ext cx="6477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63666A"/>
              </a:solidFill>
              <a:effectLst/>
              <a:uLnTx/>
              <a:uFillTx/>
              <a:latin typeface="Arial" panose="020B0604020202020204" pitchFamily="34" charset="0"/>
              <a:ea typeface="+mn-ea"/>
              <a:cs typeface="Arial" panose="020B0604020202020204" pitchFamily="34" charset="0"/>
            </a:endParaRPr>
          </a:p>
        </p:txBody>
      </p:sp>
      <p:pic>
        <p:nvPicPr>
          <p:cNvPr id="10" name="Picture 9" descr="CHIAlogoSQ.ai"/>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1881" y="6331113"/>
            <a:ext cx="457200" cy="457200"/>
          </a:xfrm>
          <a:prstGeom prst="rect">
            <a:avLst/>
          </a:prstGeom>
        </p:spPr>
      </p:pic>
      <p:cxnSp>
        <p:nvCxnSpPr>
          <p:cNvPr id="25" name="Straight Connector 24"/>
          <p:cNvCxnSpPr/>
          <p:nvPr/>
        </p:nvCxnSpPr>
        <p:spPr>
          <a:xfrm>
            <a:off x="335171" y="6257470"/>
            <a:ext cx="852170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47867" y="1340308"/>
            <a:ext cx="8521704" cy="0"/>
          </a:xfrm>
          <a:prstGeom prst="line">
            <a:avLst/>
          </a:prstGeom>
          <a:ln w="28575" cmpd="sng">
            <a:solidFill>
              <a:srgbClr val="F7921E"/>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804EB19-9049-421A-A1BA-98640E6B79C9}"/>
              </a:ext>
            </a:extLst>
          </p:cNvPr>
          <p:cNvSpPr txBox="1"/>
          <p:nvPr/>
        </p:nvSpPr>
        <p:spPr>
          <a:xfrm>
            <a:off x="335171" y="5287426"/>
            <a:ext cx="8389104"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
                <a:srgbClr val="005480"/>
              </a:buClr>
              <a:buSzTx/>
              <a:buFontTx/>
              <a:buNone/>
              <a:tabLst/>
              <a:defRPr/>
            </a:pP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More information can be found on CHIA’s </a:t>
            </a:r>
            <a:r>
              <a:rPr kumimoji="0" lang="en-US" sz="18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Information for Data Submitters</a:t>
            </a:r>
            <a:r>
              <a:rPr kumimoji="0" 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page: </a:t>
            </a:r>
            <a:r>
              <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rId3"/>
              </a:rPr>
              <a:t>https://www.chiamass.gov/information-for-data-submitters/</a:t>
            </a:r>
            <a:endParaRPr kumimoji="0" lang="en-US" sz="1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aphicFrame>
        <p:nvGraphicFramePr>
          <p:cNvPr id="2" name="Table 1">
            <a:extLst>
              <a:ext uri="{FF2B5EF4-FFF2-40B4-BE49-F238E27FC236}">
                <a16:creationId xmlns:a16="http://schemas.microsoft.com/office/drawing/2014/main" id="{41979A2B-45FE-42E7-896C-65F81DDB6E8C}"/>
              </a:ext>
            </a:extLst>
          </p:cNvPr>
          <p:cNvGraphicFramePr>
            <a:graphicFrameLocks noGrp="1"/>
          </p:cNvGraphicFramePr>
          <p:nvPr/>
        </p:nvGraphicFramePr>
        <p:xfrm>
          <a:off x="347867" y="1520597"/>
          <a:ext cx="8376408" cy="3443370"/>
        </p:xfrm>
        <a:graphic>
          <a:graphicData uri="http://schemas.openxmlformats.org/drawingml/2006/table">
            <a:tbl>
              <a:tblPr firstRow="1" firstCol="1" bandRow="1">
                <a:tableStyleId>{9DCAF9ED-07DC-4A11-8D7F-57B35C25682E}</a:tableStyleId>
              </a:tblPr>
              <a:tblGrid>
                <a:gridCol w="2826041">
                  <a:extLst>
                    <a:ext uri="{9D8B030D-6E8A-4147-A177-3AD203B41FA5}">
                      <a16:colId xmlns:a16="http://schemas.microsoft.com/office/drawing/2014/main" val="3450570419"/>
                    </a:ext>
                  </a:extLst>
                </a:gridCol>
                <a:gridCol w="1393388">
                  <a:extLst>
                    <a:ext uri="{9D8B030D-6E8A-4147-A177-3AD203B41FA5}">
                      <a16:colId xmlns:a16="http://schemas.microsoft.com/office/drawing/2014/main" val="3698373419"/>
                    </a:ext>
                  </a:extLst>
                </a:gridCol>
                <a:gridCol w="1189738">
                  <a:extLst>
                    <a:ext uri="{9D8B030D-6E8A-4147-A177-3AD203B41FA5}">
                      <a16:colId xmlns:a16="http://schemas.microsoft.com/office/drawing/2014/main" val="3332893432"/>
                    </a:ext>
                  </a:extLst>
                </a:gridCol>
                <a:gridCol w="2967241">
                  <a:extLst>
                    <a:ext uri="{9D8B030D-6E8A-4147-A177-3AD203B41FA5}">
                      <a16:colId xmlns:a16="http://schemas.microsoft.com/office/drawing/2014/main" val="2202323209"/>
                    </a:ext>
                  </a:extLst>
                </a:gridCol>
              </a:tblGrid>
              <a:tr h="631777">
                <a:tc>
                  <a:txBody>
                    <a:bodyPr/>
                    <a:lstStyle/>
                    <a:p>
                      <a:pPr marL="0" marR="0">
                        <a:spcBef>
                          <a:spcPts val="0"/>
                        </a:spcBef>
                        <a:spcAft>
                          <a:spcPts val="0"/>
                        </a:spcAft>
                      </a:pPr>
                      <a:r>
                        <a:rPr lang="en-US" sz="1400" dirty="0">
                          <a:effectLst/>
                        </a:rPr>
                        <a:t>Data Type</a:t>
                      </a:r>
                      <a:endParaRPr lang="en-US" sz="1400" dirty="0">
                        <a:effectLst/>
                        <a:latin typeface="+mn-lt"/>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1400" dirty="0">
                          <a:effectLst/>
                        </a:rPr>
                        <a:t>2021 Specifications Available</a:t>
                      </a:r>
                      <a:endParaRPr lang="en-US" sz="1400" dirty="0">
                        <a:effectLst/>
                        <a:latin typeface="+mn-lt"/>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1400" dirty="0">
                          <a:effectLst/>
                        </a:rPr>
                        <a:t>2021</a:t>
                      </a:r>
                    </a:p>
                    <a:p>
                      <a:pPr marL="0" marR="0" algn="ctr">
                        <a:spcBef>
                          <a:spcPts val="0"/>
                        </a:spcBef>
                        <a:spcAft>
                          <a:spcPts val="0"/>
                        </a:spcAft>
                      </a:pPr>
                      <a:r>
                        <a:rPr lang="en-US" sz="1400" dirty="0">
                          <a:effectLst/>
                        </a:rPr>
                        <a:t>Due Date</a:t>
                      </a:r>
                      <a:endParaRPr lang="en-US" sz="1400" dirty="0">
                        <a:effectLst/>
                        <a:latin typeface="+mn-lt"/>
                        <a:ea typeface="Calibri" panose="020F0502020204030204" pitchFamily="34" charset="0"/>
                      </a:endParaRPr>
                    </a:p>
                  </a:txBody>
                  <a:tcPr marL="68580" marR="68580" marT="0" marB="0" anchor="b"/>
                </a:tc>
                <a:tc>
                  <a:txBody>
                    <a:bodyPr/>
                    <a:lstStyle/>
                    <a:p>
                      <a:pPr marL="0" marR="0" algn="ctr">
                        <a:spcBef>
                          <a:spcPts val="0"/>
                        </a:spcBef>
                        <a:spcAft>
                          <a:spcPts val="0"/>
                        </a:spcAft>
                      </a:pPr>
                      <a:r>
                        <a:rPr lang="en-US" sz="1400" dirty="0">
                          <a:effectLst/>
                        </a:rPr>
                        <a:t>CHIA Contact</a:t>
                      </a:r>
                      <a:endParaRPr lang="en-US" sz="1400" dirty="0">
                        <a:effectLst/>
                        <a:latin typeface="+mn-lt"/>
                        <a:ea typeface="Calibri" panose="020F0502020204030204" pitchFamily="34" charset="0"/>
                      </a:endParaRPr>
                    </a:p>
                  </a:txBody>
                  <a:tcPr marL="68580" marR="68580" marT="0" marB="0" anchor="b"/>
                </a:tc>
                <a:extLst>
                  <a:ext uri="{0D108BD9-81ED-4DB2-BD59-A6C34878D82A}">
                    <a16:rowId xmlns:a16="http://schemas.microsoft.com/office/drawing/2014/main" val="322214493"/>
                  </a:ext>
                </a:extLst>
              </a:tr>
              <a:tr h="421185">
                <a:tc>
                  <a:txBody>
                    <a:bodyPr/>
                    <a:lstStyle/>
                    <a:p>
                      <a:pPr marL="0" marR="0">
                        <a:spcBef>
                          <a:spcPts val="0"/>
                        </a:spcBef>
                        <a:spcAft>
                          <a:spcPts val="0"/>
                        </a:spcAft>
                      </a:pPr>
                      <a:r>
                        <a:rPr lang="en-US" sz="1400" b="0" dirty="0">
                          <a:effectLst/>
                        </a:rPr>
                        <a:t>Total Medical Expenses &amp; </a:t>
                      </a:r>
                    </a:p>
                    <a:p>
                      <a:pPr marL="0" marR="0">
                        <a:spcBef>
                          <a:spcPts val="0"/>
                        </a:spcBef>
                        <a:spcAft>
                          <a:spcPts val="0"/>
                        </a:spcAft>
                      </a:pPr>
                      <a:r>
                        <a:rPr lang="en-US" sz="1400" b="0" dirty="0">
                          <a:effectLst/>
                        </a:rPr>
                        <a:t>Alternative Payment Methods</a:t>
                      </a:r>
                      <a:endParaRPr lang="en-US" sz="1400" b="0" dirty="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effectLst/>
                        </a:rPr>
                        <a:t>Now</a:t>
                      </a:r>
                      <a:endParaRPr lang="en-US" sz="1400" dirty="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effectLst/>
                        </a:rPr>
                        <a:t>9/15</a:t>
                      </a:r>
                      <a:endParaRPr lang="en-US" sz="1400" dirty="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u="sng" dirty="0">
                          <a:effectLst/>
                          <a:hlinkClick r:id="rId4"/>
                        </a:rPr>
                        <a:t>lauren.coakley@chiamass.gov</a:t>
                      </a:r>
                      <a:endParaRPr lang="en-US" sz="1400" dirty="0">
                        <a:effectLst/>
                        <a:latin typeface="+mn-lt"/>
                        <a:ea typeface="Calibri" panose="020F0502020204030204" pitchFamily="34" charset="0"/>
                      </a:endParaRPr>
                    </a:p>
                  </a:txBody>
                  <a:tcPr marL="68580" marR="68580" marT="0" marB="0" anchor="ctr"/>
                </a:tc>
                <a:extLst>
                  <a:ext uri="{0D108BD9-81ED-4DB2-BD59-A6C34878D82A}">
                    <a16:rowId xmlns:a16="http://schemas.microsoft.com/office/drawing/2014/main" val="2142817877"/>
                  </a:ext>
                </a:extLst>
              </a:tr>
              <a:tr h="396095">
                <a:tc>
                  <a:txBody>
                    <a:bodyPr/>
                    <a:lstStyle/>
                    <a:p>
                      <a:pPr marL="0" marR="0">
                        <a:spcBef>
                          <a:spcPts val="0"/>
                        </a:spcBef>
                        <a:spcAft>
                          <a:spcPts val="0"/>
                        </a:spcAft>
                      </a:pPr>
                      <a:r>
                        <a:rPr lang="en-US" sz="1400" b="0" dirty="0">
                          <a:effectLst/>
                        </a:rPr>
                        <a:t>Prescription Drug Rebates</a:t>
                      </a:r>
                      <a:endParaRPr lang="en-US" sz="1400" b="0" dirty="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a:effectLst/>
                        </a:rPr>
                        <a:t>Now</a:t>
                      </a:r>
                      <a:endParaRPr lang="en-US" sz="140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effectLst/>
                        </a:rPr>
                        <a:t>9/15</a:t>
                      </a:r>
                      <a:endParaRPr lang="en-US" sz="1400" dirty="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u="sng" dirty="0">
                          <a:effectLst/>
                          <a:hlinkClick r:id="rId4"/>
                        </a:rPr>
                        <a:t>lauren.coakley@chiamass.gov</a:t>
                      </a:r>
                      <a:endParaRPr lang="en-US" sz="1400" dirty="0">
                        <a:effectLst/>
                        <a:latin typeface="+mn-lt"/>
                        <a:ea typeface="Calibri" panose="020F0502020204030204" pitchFamily="34" charset="0"/>
                      </a:endParaRPr>
                    </a:p>
                  </a:txBody>
                  <a:tcPr marL="68580" marR="68580" marT="0" marB="0" anchor="ctr"/>
                </a:tc>
                <a:extLst>
                  <a:ext uri="{0D108BD9-81ED-4DB2-BD59-A6C34878D82A}">
                    <a16:rowId xmlns:a16="http://schemas.microsoft.com/office/drawing/2014/main" val="1357954003"/>
                  </a:ext>
                </a:extLst>
              </a:tr>
              <a:tr h="396095">
                <a:tc>
                  <a:txBody>
                    <a:bodyPr/>
                    <a:lstStyle/>
                    <a:p>
                      <a:pPr marL="0" marR="0">
                        <a:spcBef>
                          <a:spcPts val="0"/>
                        </a:spcBef>
                        <a:spcAft>
                          <a:spcPts val="0"/>
                        </a:spcAft>
                      </a:pPr>
                      <a:r>
                        <a:rPr lang="en-US" sz="1400" b="0" dirty="0">
                          <a:effectLst/>
                        </a:rPr>
                        <a:t>Annual Premiums</a:t>
                      </a:r>
                      <a:endParaRPr lang="en-US" sz="1400" b="0" dirty="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effectLst/>
                        </a:rPr>
                        <a:t>Now</a:t>
                      </a:r>
                      <a:endParaRPr lang="en-US" sz="1400" dirty="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effectLst/>
                        </a:rPr>
                        <a:t>9/15</a:t>
                      </a:r>
                      <a:endParaRPr lang="en-US" sz="1400" dirty="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u="sng" dirty="0">
                          <a:effectLst/>
                          <a:hlinkClick r:id="rId5"/>
                        </a:rPr>
                        <a:t>ashley.storms@chiamass.gov</a:t>
                      </a:r>
                      <a:endParaRPr lang="en-US" sz="1400" dirty="0">
                        <a:effectLst/>
                        <a:latin typeface="+mn-lt"/>
                        <a:ea typeface="Calibri" panose="020F0502020204030204" pitchFamily="34" charset="0"/>
                      </a:endParaRPr>
                    </a:p>
                  </a:txBody>
                  <a:tcPr marL="68580" marR="68580" marT="0" marB="0" anchor="ctr"/>
                </a:tc>
                <a:extLst>
                  <a:ext uri="{0D108BD9-81ED-4DB2-BD59-A6C34878D82A}">
                    <a16:rowId xmlns:a16="http://schemas.microsoft.com/office/drawing/2014/main" val="3966489106"/>
                  </a:ext>
                </a:extLst>
              </a:tr>
              <a:tr h="396095">
                <a:tc>
                  <a:txBody>
                    <a:bodyPr/>
                    <a:lstStyle/>
                    <a:p>
                      <a:pPr marL="0" marR="0">
                        <a:spcBef>
                          <a:spcPts val="0"/>
                        </a:spcBef>
                        <a:spcAft>
                          <a:spcPts val="0"/>
                        </a:spcAft>
                      </a:pPr>
                      <a:r>
                        <a:rPr lang="en-US" sz="1400" b="0" dirty="0">
                          <a:effectLst/>
                        </a:rPr>
                        <a:t>Relative Price – Hospital</a:t>
                      </a:r>
                      <a:endParaRPr lang="en-US" sz="1400" b="0" dirty="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effectLst/>
                          <a:latin typeface="+mn-lt"/>
                          <a:ea typeface="Calibri" panose="020F0502020204030204" pitchFamily="34" charset="0"/>
                        </a:rPr>
                        <a:t>Now</a:t>
                      </a:r>
                    </a:p>
                  </a:txBody>
                  <a:tcPr marL="68580" marR="68580" marT="0" marB="0" anchor="ctr"/>
                </a:tc>
                <a:tc>
                  <a:txBody>
                    <a:bodyPr/>
                    <a:lstStyle/>
                    <a:p>
                      <a:pPr marL="0" marR="0" algn="ctr">
                        <a:spcBef>
                          <a:spcPts val="0"/>
                        </a:spcBef>
                        <a:spcAft>
                          <a:spcPts val="0"/>
                        </a:spcAft>
                      </a:pPr>
                      <a:r>
                        <a:rPr lang="en-US" sz="1400" dirty="0">
                          <a:effectLst/>
                        </a:rPr>
                        <a:t>10/1</a:t>
                      </a:r>
                      <a:endParaRPr lang="en-US" sz="1400" dirty="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effectLst/>
                          <a:hlinkClick r:id="rId6"/>
                        </a:rPr>
                        <a:t>lisa.ahlgren@chiamass.gov</a:t>
                      </a:r>
                      <a:endParaRPr lang="en-US" sz="1400" dirty="0">
                        <a:effectLst/>
                        <a:latin typeface="+mn-lt"/>
                        <a:ea typeface="Calibri" panose="020F0502020204030204" pitchFamily="34" charset="0"/>
                      </a:endParaRPr>
                    </a:p>
                  </a:txBody>
                  <a:tcPr marL="68580" marR="68580" marT="0" marB="0" anchor="ctr"/>
                </a:tc>
                <a:extLst>
                  <a:ext uri="{0D108BD9-81ED-4DB2-BD59-A6C34878D82A}">
                    <a16:rowId xmlns:a16="http://schemas.microsoft.com/office/drawing/2014/main" val="2324101650"/>
                  </a:ext>
                </a:extLst>
              </a:tr>
              <a:tr h="396095">
                <a:tc>
                  <a:txBody>
                    <a:bodyPr/>
                    <a:lstStyle/>
                    <a:p>
                      <a:pPr marL="0" marR="0">
                        <a:spcBef>
                          <a:spcPts val="0"/>
                        </a:spcBef>
                        <a:spcAft>
                          <a:spcPts val="0"/>
                        </a:spcAft>
                      </a:pPr>
                      <a:r>
                        <a:rPr lang="en-US" sz="1400" b="0" dirty="0">
                          <a:effectLst/>
                        </a:rPr>
                        <a:t>Relative Price – Physician Group</a:t>
                      </a:r>
                      <a:endParaRPr lang="en-US" sz="1400" b="0" dirty="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effectLst/>
                          <a:latin typeface="+mn-lt"/>
                          <a:ea typeface="Calibri" panose="020F0502020204030204" pitchFamily="34" charset="0"/>
                        </a:rPr>
                        <a:t>Now</a:t>
                      </a:r>
                    </a:p>
                  </a:txBody>
                  <a:tcPr marL="68580" marR="68580" marT="0" marB="0" anchor="ctr"/>
                </a:tc>
                <a:tc>
                  <a:txBody>
                    <a:bodyPr/>
                    <a:lstStyle/>
                    <a:p>
                      <a:pPr marL="0" marR="0" algn="ctr">
                        <a:spcBef>
                          <a:spcPts val="0"/>
                        </a:spcBef>
                        <a:spcAft>
                          <a:spcPts val="0"/>
                        </a:spcAft>
                      </a:pPr>
                      <a:r>
                        <a:rPr lang="en-US" sz="1400" dirty="0">
                          <a:effectLst/>
                        </a:rPr>
                        <a:t>10/15</a:t>
                      </a:r>
                      <a:endParaRPr lang="en-US" sz="1400" dirty="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effectLst/>
                          <a:hlinkClick r:id="rId6"/>
                        </a:rPr>
                        <a:t>lisa.ahlgren@chiamass.gov</a:t>
                      </a:r>
                      <a:endParaRPr lang="en-US" sz="1400" dirty="0">
                        <a:effectLst/>
                        <a:latin typeface="+mn-lt"/>
                        <a:ea typeface="Calibri" panose="020F0502020204030204" pitchFamily="34" charset="0"/>
                      </a:endParaRPr>
                    </a:p>
                  </a:txBody>
                  <a:tcPr marL="68580" marR="68580" marT="0" marB="0" anchor="ctr"/>
                </a:tc>
                <a:extLst>
                  <a:ext uri="{0D108BD9-81ED-4DB2-BD59-A6C34878D82A}">
                    <a16:rowId xmlns:a16="http://schemas.microsoft.com/office/drawing/2014/main" val="2725459163"/>
                  </a:ext>
                </a:extLst>
              </a:tr>
              <a:tr h="396095">
                <a:tc>
                  <a:txBody>
                    <a:bodyPr/>
                    <a:lstStyle/>
                    <a:p>
                      <a:pPr marL="0" marR="0">
                        <a:spcBef>
                          <a:spcPts val="0"/>
                        </a:spcBef>
                        <a:spcAft>
                          <a:spcPts val="0"/>
                        </a:spcAft>
                      </a:pPr>
                      <a:r>
                        <a:rPr lang="en-US" sz="1400" b="0" dirty="0">
                          <a:effectLst/>
                        </a:rPr>
                        <a:t>Primary Care &amp; Behavioral Health</a:t>
                      </a:r>
                      <a:endParaRPr lang="en-US" sz="1400" b="0" dirty="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effectLst/>
                        </a:rPr>
                        <a:t>Now</a:t>
                      </a:r>
                      <a:endParaRPr lang="en-US" sz="1400" dirty="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effectLst/>
                        </a:rPr>
                        <a:t>11/5 </a:t>
                      </a:r>
                      <a:endParaRPr lang="en-US" sz="1400" dirty="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u="sng" dirty="0">
                          <a:effectLst/>
                          <a:hlinkClick r:id="rId7"/>
                        </a:rPr>
                        <a:t>erin.bonney@chiamass.gov</a:t>
                      </a:r>
                      <a:r>
                        <a:rPr lang="en-US" sz="1400" dirty="0">
                          <a:effectLst/>
                        </a:rPr>
                        <a:t> </a:t>
                      </a:r>
                      <a:endParaRPr lang="en-US" sz="1400" dirty="0">
                        <a:effectLst/>
                        <a:latin typeface="+mn-lt"/>
                        <a:ea typeface="Calibri" panose="020F0502020204030204" pitchFamily="34" charset="0"/>
                      </a:endParaRPr>
                    </a:p>
                  </a:txBody>
                  <a:tcPr marL="68580" marR="68580" marT="0" marB="0" anchor="ctr"/>
                </a:tc>
                <a:extLst>
                  <a:ext uri="{0D108BD9-81ED-4DB2-BD59-A6C34878D82A}">
                    <a16:rowId xmlns:a16="http://schemas.microsoft.com/office/drawing/2014/main" val="1413627312"/>
                  </a:ext>
                </a:extLst>
              </a:tr>
              <a:tr h="396095">
                <a:tc>
                  <a:txBody>
                    <a:bodyPr/>
                    <a:lstStyle/>
                    <a:p>
                      <a:pPr marL="0" marR="0">
                        <a:spcBef>
                          <a:spcPts val="0"/>
                        </a:spcBef>
                        <a:spcAft>
                          <a:spcPts val="0"/>
                        </a:spcAft>
                      </a:pPr>
                      <a:r>
                        <a:rPr lang="en-US" sz="1400" b="0" dirty="0">
                          <a:effectLst/>
                        </a:rPr>
                        <a:t>Relative Price – Other Provider</a:t>
                      </a:r>
                      <a:endParaRPr lang="en-US" sz="1400" b="0" dirty="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effectLst/>
                          <a:latin typeface="+mn-lt"/>
                          <a:ea typeface="Calibri" panose="020F0502020204030204" pitchFamily="34" charset="0"/>
                        </a:rPr>
                        <a:t>Now</a:t>
                      </a:r>
                      <a:r>
                        <a:rPr lang="en-US" sz="1400" dirty="0">
                          <a:effectLst/>
                        </a:rPr>
                        <a:t> </a:t>
                      </a:r>
                      <a:endParaRPr lang="en-US" sz="1400" dirty="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effectLst/>
                        </a:rPr>
                        <a:t>11/5</a:t>
                      </a:r>
                      <a:endParaRPr lang="en-US" sz="1400" dirty="0">
                        <a:effectLst/>
                        <a:latin typeface="+mn-lt"/>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effectLst/>
                          <a:hlinkClick r:id="rId6"/>
                        </a:rPr>
                        <a:t>lisa.ahlgren@chiamass.gov</a:t>
                      </a:r>
                      <a:endParaRPr lang="en-US" sz="1400" dirty="0">
                        <a:effectLst/>
                        <a:latin typeface="+mn-lt"/>
                        <a:ea typeface="Calibri" panose="020F0502020204030204" pitchFamily="34" charset="0"/>
                      </a:endParaRPr>
                    </a:p>
                  </a:txBody>
                  <a:tcPr marL="68580" marR="68580" marT="0" marB="0" anchor="ctr"/>
                </a:tc>
                <a:extLst>
                  <a:ext uri="{0D108BD9-81ED-4DB2-BD59-A6C34878D82A}">
                    <a16:rowId xmlns:a16="http://schemas.microsoft.com/office/drawing/2014/main" val="2663602525"/>
                  </a:ext>
                </a:extLst>
              </a:tr>
            </a:tbl>
          </a:graphicData>
        </a:graphic>
      </p:graphicFrame>
    </p:spTree>
    <p:extLst>
      <p:ext uri="{BB962C8B-B14F-4D97-AF65-F5344CB8AC3E}">
        <p14:creationId xmlns:p14="http://schemas.microsoft.com/office/powerpoint/2010/main" val="3354739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100" dirty="0"/>
              <a:t>DOI Reporting</a:t>
            </a:r>
          </a:p>
        </p:txBody>
      </p:sp>
      <p:sp>
        <p:nvSpPr>
          <p:cNvPr id="3" name="Subtitle 2"/>
          <p:cNvSpPr>
            <a:spLocks noGrp="1"/>
          </p:cNvSpPr>
          <p:nvPr>
            <p:ph type="subTitle" idx="1"/>
          </p:nvPr>
        </p:nvSpPr>
        <p:spPr/>
        <p:txBody>
          <a:bodyPr/>
          <a:lstStyle/>
          <a:p>
            <a:pPr marL="342900" indent="-342900">
              <a:buFont typeface="Wingdings" panose="05000000000000000000" pitchFamily="2" charset="2"/>
              <a:buChar char="Ø"/>
            </a:pPr>
            <a:r>
              <a:rPr lang="en-US" dirty="0"/>
              <a:t>Q3 2021 HMO Membership reports should be distributed later this month.</a:t>
            </a:r>
          </a:p>
          <a:p>
            <a:pPr marL="342900" indent="-342900">
              <a:buFont typeface="Wingdings" panose="05000000000000000000" pitchFamily="2" charset="2"/>
              <a:buChar char="Ø"/>
            </a:pPr>
            <a:endParaRPr lang="en-US" dirty="0"/>
          </a:p>
          <a:p>
            <a:pPr marL="342900" indent="-342900">
              <a:buFont typeface="Wingdings" panose="05000000000000000000" pitchFamily="2" charset="2"/>
              <a:buChar char="Ø"/>
            </a:pPr>
            <a:r>
              <a:rPr lang="en-US" dirty="0"/>
              <a:t>Claims/Utilization:</a:t>
            </a:r>
          </a:p>
          <a:p>
            <a:pPr marL="457200" indent="-457200">
              <a:buFont typeface="Arial" panose="020B0604020202020204" pitchFamily="34" charset="0"/>
              <a:buChar char="•"/>
            </a:pPr>
            <a:r>
              <a:rPr lang="en-US" dirty="0">
                <a:solidFill>
                  <a:schemeClr val="tx2"/>
                </a:solidFill>
              </a:rPr>
              <a:t>Reports using data through March 2021 were sent on 9/16. Signoff is due by 11/16.</a:t>
            </a:r>
          </a:p>
          <a:p>
            <a:pPr marL="457200" indent="-457200">
              <a:buFont typeface="Arial" panose="020B0604020202020204" pitchFamily="34" charset="0"/>
              <a:buChar char="•"/>
            </a:pPr>
            <a:r>
              <a:rPr lang="en-US" dirty="0">
                <a:solidFill>
                  <a:schemeClr val="tx2"/>
                </a:solidFill>
              </a:rPr>
              <a:t>We have been meeting to discuss the reports with select payers.</a:t>
            </a:r>
          </a:p>
          <a:p>
            <a:pPr marL="457200" indent="-457200">
              <a:buFont typeface="Arial" panose="020B0604020202020204" pitchFamily="34" charset="0"/>
              <a:buChar char="•"/>
            </a:pPr>
            <a:r>
              <a:rPr lang="en-US" dirty="0">
                <a:solidFill>
                  <a:schemeClr val="tx2"/>
                </a:solidFill>
              </a:rPr>
              <a:t>Reports using data through September 2021 will be run in December.</a:t>
            </a:r>
          </a:p>
          <a:p>
            <a:endParaRPr lang="en-US" dirty="0">
              <a:solidFill>
                <a:schemeClr val="tx2"/>
              </a:solidFill>
            </a:endParaRPr>
          </a:p>
          <a:p>
            <a:endParaRPr lang="en-US" dirty="0">
              <a:solidFill>
                <a:schemeClr val="tx2"/>
              </a:solidFill>
            </a:endParaRPr>
          </a:p>
          <a:p>
            <a:endParaRPr lang="en-US" dirty="0"/>
          </a:p>
          <a:p>
            <a:endParaRPr lang="en-US" dirty="0"/>
          </a:p>
          <a:p>
            <a:endParaRPr lang="en-US" dirty="0"/>
          </a:p>
          <a:p>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803668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Next Meetings</a:t>
            </a:r>
          </a:p>
        </p:txBody>
      </p:sp>
      <p:sp>
        <p:nvSpPr>
          <p:cNvPr id="3" name="Subtitle 2"/>
          <p:cNvSpPr>
            <a:spLocks noGrp="1"/>
          </p:cNvSpPr>
          <p:nvPr>
            <p:ph type="subTitle" idx="1"/>
          </p:nvPr>
        </p:nvSpPr>
        <p:spPr/>
        <p:txBody>
          <a:bodyPr/>
          <a:lstStyle/>
          <a:p>
            <a:pPr algn="ctr"/>
            <a:endParaRPr lang="en-US" sz="4000" dirty="0"/>
          </a:p>
          <a:p>
            <a:pPr algn="ctr"/>
            <a:r>
              <a:rPr lang="en-US" sz="4000" dirty="0"/>
              <a:t>December 14, 2021 @ 2:00 pm</a:t>
            </a:r>
          </a:p>
          <a:p>
            <a:pPr algn="ctr"/>
            <a:endParaRPr lang="en-US" sz="4000" dirty="0"/>
          </a:p>
          <a:p>
            <a:pPr algn="ctr"/>
            <a:r>
              <a:rPr lang="en-US" sz="4000" dirty="0"/>
              <a:t>January 11, 2022 @ 2:00 pm</a:t>
            </a:r>
          </a:p>
        </p:txBody>
      </p:sp>
    </p:spTree>
    <p:extLst>
      <p:ext uri="{BB962C8B-B14F-4D97-AF65-F5344CB8AC3E}">
        <p14:creationId xmlns:p14="http://schemas.microsoft.com/office/powerpoint/2010/main" val="1937674814"/>
      </p:ext>
    </p:extLst>
  </p:cSld>
  <p:clrMapOvr>
    <a:masterClrMapping/>
  </p:clrMapOvr>
</p:sld>
</file>

<file path=ppt/theme/theme1.xml><?xml version="1.0" encoding="utf-8"?>
<a:theme xmlns:a="http://schemas.openxmlformats.org/drawingml/2006/main" name="FINALPowerPoin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CHIA PPT 2018">
      <a:dk1>
        <a:srgbClr val="000000"/>
      </a:dk1>
      <a:lt1>
        <a:srgbClr val="FFFFFF"/>
      </a:lt1>
      <a:dk2>
        <a:srgbClr val="005480"/>
      </a:dk2>
      <a:lt2>
        <a:srgbClr val="C8C9CE"/>
      </a:lt2>
      <a:accent1>
        <a:srgbClr val="F8921E"/>
      </a:accent1>
      <a:accent2>
        <a:srgbClr val="005480"/>
      </a:accent2>
      <a:accent3>
        <a:srgbClr val="A0A0A4"/>
      </a:accent3>
      <a:accent4>
        <a:srgbClr val="63666A"/>
      </a:accent4>
      <a:accent5>
        <a:srgbClr val="C8C9CE"/>
      </a:accent5>
      <a:accent6>
        <a:srgbClr val="00B5E2"/>
      </a:accent6>
      <a:hlink>
        <a:srgbClr val="00B5E2"/>
      </a:hlink>
      <a:folHlink>
        <a:srgbClr val="00B5E2"/>
      </a:folHlink>
    </a:clrScheme>
    <a:fontScheme name="CHIA PPT 201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FINALPowerPointTEMPLATE</Template>
  <TotalTime>25213</TotalTime>
  <Words>524</Words>
  <Application>Microsoft Macintosh PowerPoint</Application>
  <PresentationFormat>On-screen Show (4:3)</PresentationFormat>
  <Paragraphs>135</Paragraphs>
  <Slides>10</Slides>
  <Notes>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10</vt:i4>
      </vt:variant>
    </vt:vector>
  </HeadingPairs>
  <TitlesOfParts>
    <vt:vector size="15" baseType="lpstr">
      <vt:lpstr>Arial</vt:lpstr>
      <vt:lpstr>Calibri</vt:lpstr>
      <vt:lpstr>Wingdings</vt:lpstr>
      <vt:lpstr>FINALPowerPointTEMPLATE</vt:lpstr>
      <vt:lpstr>Office Theme</vt:lpstr>
      <vt:lpstr>PowerPoint Presentation</vt:lpstr>
      <vt:lpstr>Agenda</vt:lpstr>
      <vt:lpstr>MA APCD Intake</vt:lpstr>
      <vt:lpstr>MA APCD Intake</vt:lpstr>
      <vt:lpstr>Enrollment Trends Update</vt:lpstr>
      <vt:lpstr>PowerPoint Presentation</vt:lpstr>
      <vt:lpstr>PowerPoint Presentation</vt:lpstr>
      <vt:lpstr>DOI Reporting</vt:lpstr>
      <vt:lpstr>Next Meetings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KATHY HINES</dc:creator>
  <cp:lastModifiedBy>Rick Vogel</cp:lastModifiedBy>
  <cp:revision>1138</cp:revision>
  <cp:lastPrinted>2020-03-10T14:30:58Z</cp:lastPrinted>
  <dcterms:created xsi:type="dcterms:W3CDTF">2014-02-09T20:57:02Z</dcterms:created>
  <dcterms:modified xsi:type="dcterms:W3CDTF">2021-11-09T20:28:29Z</dcterms:modified>
</cp:coreProperties>
</file>