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4" r:id="rId3"/>
    <p:sldId id="583" r:id="rId4"/>
    <p:sldId id="584" r:id="rId5"/>
    <p:sldId id="586" r:id="rId6"/>
    <p:sldId id="585" r:id="rId7"/>
    <p:sldId id="465" r:id="rId8"/>
    <p:sldId id="467" r:id="rId9"/>
    <p:sldId id="582" r:id="rId10"/>
    <p:sldId id="362" r:id="rId11"/>
    <p:sldId id="451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12/15/21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12/15/21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12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907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12/15/21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4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12/15/21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56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mily.laino@chiamass.go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December 14, 2021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January 11, 2022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February 8, 2022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November 2021 are due by December 31</a:t>
            </a:r>
            <a:r>
              <a:rPr lang="en-US" baseline="30000" dirty="0"/>
              <a:t>st.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With the holidays approaching, if you can submit your files early, we’d appreciate it. That way we can get back to you sooner if there are any issues.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delays.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Submission Guide Updates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Provider File requirement - All providers, both active and inactive must be included.  Providers that were inactive prior to </a:t>
            </a:r>
            <a:r>
              <a:rPr lang="en-US" dirty="0">
                <a:solidFill>
                  <a:srgbClr val="FF0000"/>
                </a:solidFill>
              </a:rPr>
              <a:t>January 2015</a:t>
            </a:r>
            <a:r>
              <a:rPr lang="en-US" dirty="0"/>
              <a:t> are not to be included.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Pharmacy Claims - PC033 (Quantity Dispensed) – change from Integer to Decimal to allow for things like COVID vaccines which show quantities on the scale of 0.3 units.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29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Submission Guide Updates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 Medical Claims - MC131 (In Network Indicator) – add values for the No Surprises Act which requires out-of-network (OON) providers/facilities to inform insurers 1) if the service was provided at an in-network facility, and 2) if the patient consented to the out-of-network billing (which subjects them to potential balanced billing). This is meant to go into effect 1/1/2022.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considering adding a ‘Gender Identity’ field to the Member Eligibility file. Thank you for your feedback for those that we reached out to on this subject. We are reviewing your responses.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68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 APCD Intake Version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23130"/>
              </p:ext>
            </p:extLst>
          </p:nvPr>
        </p:nvGraphicFramePr>
        <p:xfrm>
          <a:off x="726325" y="1892332"/>
          <a:ext cx="7506450" cy="3140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2022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2021/January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January/February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 Changes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/February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February/July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and transmission process changes (if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</a:rPr>
                        <a:t> any)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July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2022 Production (July 2022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</a:rPr>
                        <a:t>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August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6"/>
            <a:ext cx="8506133" cy="5599354"/>
          </a:xfrm>
        </p:spPr>
        <p:txBody>
          <a:bodyPr/>
          <a:lstStyle/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2000" dirty="0"/>
              <a:t>The next Enrollment Trends reporting cycle will be based on data through September 2021 and is scheduled to be published in March 2022.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Thank you to those that have submitted the requested Supplemental Reports for data through September 2021.</a:t>
            </a:r>
          </a:p>
          <a:p>
            <a:pPr marL="457200" lvl="1" indent="0">
              <a:buNone/>
            </a:pPr>
            <a:endParaRPr lang="en-US" altLang="en-US" sz="2000" dirty="0"/>
          </a:p>
          <a:p>
            <a:r>
              <a:rPr lang="en-US" sz="2000" dirty="0">
                <a:cs typeface="Helvetica" panose="020B0604020202020204" pitchFamily="34" charset="0"/>
              </a:rPr>
              <a:t>Payers will be sent MA APCD-sourced enrollment counts for review in late December.</a:t>
            </a: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Emily Laino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Emily.laino@chiamass.gov</a:t>
            </a: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576128" cy="4274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6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2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008">
                  <a:extLst>
                    <a:ext uri="{9D8B030D-6E8A-4147-A177-3AD203B41FA5}">
                      <a16:colId xmlns:a16="http://schemas.microsoft.com/office/drawing/2014/main" val="1618234448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Oct 2021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Nov 2021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Dec 2021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Jan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Feb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Mar 2022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Sept 2021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Q3 2021 HMO Membership reports have been distributed yesterday and today.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March 2021 were sent on 9/16. Signoff was due by 11/16.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have been meeting to discuss the reports with select payers.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2021 will be run later this month.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25538</TotalTime>
  <Words>598</Words>
  <Application>Microsoft Macintosh PowerPoint</Application>
  <PresentationFormat>On-screen Show (4:3)</PresentationFormat>
  <Paragraphs>133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FINALPowerPointTEMPLATE</vt:lpstr>
      <vt:lpstr>PowerPoint Presentation</vt:lpstr>
      <vt:lpstr>Agenda</vt:lpstr>
      <vt:lpstr>MA APCD Intake</vt:lpstr>
      <vt:lpstr>MA APCD – 2022 Submission Guide Updates</vt:lpstr>
      <vt:lpstr>MA APCD – 2022 Submission Guide Updates</vt:lpstr>
      <vt:lpstr>MA APCD Intake Version 2022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1143</cp:revision>
  <cp:lastPrinted>2020-03-10T14:30:58Z</cp:lastPrinted>
  <dcterms:created xsi:type="dcterms:W3CDTF">2014-02-09T20:57:02Z</dcterms:created>
  <dcterms:modified xsi:type="dcterms:W3CDTF">2021-12-15T19:58:49Z</dcterms:modified>
</cp:coreProperties>
</file>