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14" r:id="rId3"/>
    <p:sldId id="583" r:id="rId4"/>
    <p:sldId id="584" r:id="rId5"/>
    <p:sldId id="587" r:id="rId6"/>
    <p:sldId id="588" r:id="rId7"/>
    <p:sldId id="585" r:id="rId8"/>
    <p:sldId id="465" r:id="rId9"/>
    <p:sldId id="467" r:id="rId10"/>
    <p:sldId id="582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5/11/22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5/11/22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12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11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4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5/11/22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2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5/11/22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40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0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May 10, 2022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Q1 2022 HMO Membership reports will be sent later this month.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CY2021 Membership reports were sent on 3/16. Signoff was due by 4/29.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2021 were sent on 3/7. Signoff was due by 5/7.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March 2022 are in process.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June 14, 2022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July 12, 2022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March 2022 were due by April 30</a:t>
            </a:r>
            <a:r>
              <a:rPr lang="en-US" baseline="30000" dirty="0"/>
              <a:t>th.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further delays.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Data will be used for Q1 2022 DOI membership, Mar-2022 bi-annual claims utilization and quarterly Enrollment Trends reporting.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Provider Submission Guide Update (Page 9)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673EBB-0780-4DB1-8517-01A73DF87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7" y="1543050"/>
            <a:ext cx="8772525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9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Pharmacy Claims Submission Guide Update (Page 21)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1505EC-FF52-46E3-9250-BCE34E958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26209"/>
            <a:ext cx="9144000" cy="260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9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Medical Claims Submission Guide Update (Page 48)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0D347D-10BB-4D8D-A4BD-A4226A022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96291"/>
            <a:ext cx="9144000" cy="421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8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APCD Intake Version 2022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Final versions of the updated submission guides should be posted to CHIA’s website this week. No change from draft versions.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APCD submitters may send test files in July 2022. Please work with your liaison if you want to do this.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Production files with submission guide changes are due by 8/31 for July 2022 data.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There is no change to the version field in the header record – it remains ‘2019’.</a:t>
            </a:r>
          </a:p>
        </p:txBody>
      </p:sp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>
                <a:latin typeface="+mn-lt"/>
              </a:rPr>
              <a:t>Enrollment Trends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6"/>
            <a:ext cx="8506133" cy="5599354"/>
          </a:xfrm>
        </p:spPr>
        <p:txBody>
          <a:bodyPr/>
          <a:lstStyle/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2000" dirty="0"/>
              <a:t>The next Enrollment Trends reporting cycle will be based on data through March 2022 and is scheduled to be published in August 2022.</a:t>
            </a:r>
          </a:p>
          <a:p>
            <a:endParaRPr lang="en-US" altLang="en-US" sz="2000" dirty="0"/>
          </a:p>
          <a:p>
            <a:r>
              <a:rPr lang="en-US" altLang="en-US" sz="2000" dirty="0"/>
              <a:t>CHIA requested Supplemental Data from certain payers last month.  The due date for Supplemental Data through March 2022 is May 13, 2022.</a:t>
            </a:r>
          </a:p>
          <a:p>
            <a:pPr marL="457200" lvl="1" indent="0">
              <a:buNone/>
            </a:pPr>
            <a:endParaRPr lang="en-US" altLang="en-US" sz="2000" dirty="0"/>
          </a:p>
          <a:p>
            <a:r>
              <a:rPr lang="en-US" sz="2000" dirty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>
                <a:cs typeface="Helvetica" panose="020B0604020202020204" pitchFamily="34" charset="0"/>
              </a:rPr>
              <a:t>June 2022</a:t>
            </a:r>
            <a:r>
              <a:rPr lang="en-US" sz="2000" dirty="0">
                <a:cs typeface="Helvetica" panose="020B0604020202020204" pitchFamily="34" charset="0"/>
              </a:rPr>
              <a:t>.</a:t>
            </a: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liaison.</a:t>
            </a: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2914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421881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3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Apr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May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Jun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Jul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Aug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March 2022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25783</TotalTime>
  <Words>447</Words>
  <Application>Microsoft Macintosh PowerPoint</Application>
  <PresentationFormat>On-screen Show (4:3)</PresentationFormat>
  <Paragraphs>127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FINALPowerPointTEMPLATE</vt:lpstr>
      <vt:lpstr>PowerPoint Presentation</vt:lpstr>
      <vt:lpstr>Agenda</vt:lpstr>
      <vt:lpstr>MA APCD Intake</vt:lpstr>
      <vt:lpstr>MA APCD – 2022 Provider Submission Guide Update (Page 9)</vt:lpstr>
      <vt:lpstr>MA APCD – 2022 Pharmacy Claims Submission Guide Update (Page 21)</vt:lpstr>
      <vt:lpstr>MA APCD – 2022 Medical Claims Submission Guide Update (Page 48)</vt:lpstr>
      <vt:lpstr>MA APCD Intake Version 2022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1164</cp:revision>
  <cp:lastPrinted>2020-03-10T14:30:58Z</cp:lastPrinted>
  <dcterms:created xsi:type="dcterms:W3CDTF">2014-02-09T20:57:02Z</dcterms:created>
  <dcterms:modified xsi:type="dcterms:W3CDTF">2022-05-11T16:41:50Z</dcterms:modified>
</cp:coreProperties>
</file>