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</p:sldMasterIdLst>
  <p:notesMasterIdLst>
    <p:notesMasterId r:id="rId15"/>
  </p:notesMasterIdLst>
  <p:handoutMasterIdLst>
    <p:handoutMasterId r:id="rId16"/>
  </p:handoutMasterIdLst>
  <p:sldIdLst>
    <p:sldId id="256" r:id="rId3"/>
    <p:sldId id="414" r:id="rId4"/>
    <p:sldId id="583" r:id="rId5"/>
    <p:sldId id="584" r:id="rId6"/>
    <p:sldId id="587" r:id="rId7"/>
    <p:sldId id="588" r:id="rId8"/>
    <p:sldId id="585" r:id="rId9"/>
    <p:sldId id="465" r:id="rId10"/>
    <p:sldId id="467" r:id="rId11"/>
    <p:sldId id="582" r:id="rId12"/>
    <p:sldId id="362" r:id="rId13"/>
    <p:sldId id="451" r:id="rId14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C89FB4-1711-8F24-0F06-4365FBA9F52D}" v="2" dt="2022-07-26T18:04:34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81107" autoAdjust="0"/>
  </p:normalViewPr>
  <p:slideViewPr>
    <p:cSldViewPr snapToGrid="0" snapToObjects="1" showGuides="1">
      <p:cViewPr varScale="1">
        <p:scale>
          <a:sx n="92" d="100"/>
          <a:sy n="92" d="100"/>
        </p:scale>
        <p:origin x="2190" y="10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7/26/2022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7/26/2022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1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4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0CA50A-4583-453D-B781-415949AD5A4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55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00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93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770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92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339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043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8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45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7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96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7/26/2022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6435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July 12, 2022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Q1 2022 HMO Membership reports were sent 5/23. Signoff was due by 7/8.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Q2 2022 HMO Membership reports will be sent in August.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2022 are in process.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August 9, 2022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September 13, 2022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June 2022 are due by July 31</a:t>
            </a:r>
            <a:r>
              <a:rPr lang="en-US" baseline="30000" dirty="0"/>
              <a:t>st.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further delays.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Data will be used for Q2 2022 DOI membership and other quarterly reporting.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Provider Submission Guide Update (Page 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673EBB-0780-4DB1-8517-01A73DF87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7" y="1543050"/>
            <a:ext cx="877252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9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Pharmacy Claims Submission Guide Update (Page 21)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 digits max. For example,  111954.032, -25.0492 or .019298285, etc. depending on what is in your data for this field. Decimal point is included in the 10 digits max count.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1505EC-FF52-46E3-9250-BCE34E958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26209"/>
            <a:ext cx="9144000" cy="260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Medical Claims Submission Guide Update (Page 48)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D347D-10BB-4D8D-A4BD-A4226A022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6291"/>
            <a:ext cx="9144000" cy="421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8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APCD Intake Version 2022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Final versions of the updated submission guides are posted to CHIA’s website. No change from draft versions.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APCD submitters can now send test files. Please alert your liaison if you plan to do this as they process on a different server.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Production files with submission guide changes are due by 8/31 for July 2022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field in the header record – it remains ‘2019’.</a:t>
            </a:r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6"/>
            <a:ext cx="8506133" cy="5599354"/>
          </a:xfrm>
        </p:spPr>
        <p:txBody>
          <a:bodyPr/>
          <a:lstStyle/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2000" dirty="0"/>
              <a:t>The next Enrollment Trends reporting cycle will be based on data through March 2022 and is scheduled to be published in August 2022.</a:t>
            </a:r>
          </a:p>
          <a:p>
            <a:endParaRPr lang="en-US" altLang="en-US" sz="2000" dirty="0"/>
          </a:p>
          <a:p>
            <a:r>
              <a:rPr lang="en-US" altLang="en-US" sz="2000" dirty="0"/>
              <a:t>Thank you to all payers for reviewing the MA APCD-sourced enrollment counts in June and thank you to the payers that submitted Supplemental Data as requested in May.</a:t>
            </a: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liaison.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421881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2022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26161</TotalTime>
  <Words>454</Words>
  <Application>Microsoft Office PowerPoint</Application>
  <PresentationFormat>On-screen Show (4:3)</PresentationFormat>
  <Paragraphs>125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FINALPowerPointTEMPLATE</vt:lpstr>
      <vt:lpstr>Office Theme</vt:lpstr>
      <vt:lpstr>PowerPoint Presentation</vt:lpstr>
      <vt:lpstr>Agenda</vt:lpstr>
      <vt:lpstr>MA APCD Intake</vt:lpstr>
      <vt:lpstr>MA APCD – 2022 Provider Submission Guide Update (Page 9)</vt:lpstr>
      <vt:lpstr>MA APCD – 2022 Pharmacy Claims Submission Guide Update (Page 21)</vt:lpstr>
      <vt:lpstr>MA APCD – 2022 Medical Claims Submission Guide Update (Page 48)</vt:lpstr>
      <vt:lpstr>MA APCD Intake Version 2022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Paul Smith</cp:lastModifiedBy>
  <cp:revision>1178</cp:revision>
  <cp:lastPrinted>2020-03-10T14:30:58Z</cp:lastPrinted>
  <dcterms:created xsi:type="dcterms:W3CDTF">2014-02-09T20:57:02Z</dcterms:created>
  <dcterms:modified xsi:type="dcterms:W3CDTF">2022-07-26T18:04:55Z</dcterms:modified>
</cp:coreProperties>
</file>