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  <p:sldMasterId id="2147483767" r:id="rId3"/>
  </p:sldMasterIdLst>
  <p:notesMasterIdLst>
    <p:notesMasterId r:id="rId16"/>
  </p:notesMasterIdLst>
  <p:handoutMasterIdLst>
    <p:handoutMasterId r:id="rId17"/>
  </p:handoutMasterIdLst>
  <p:sldIdLst>
    <p:sldId id="256" r:id="rId4"/>
    <p:sldId id="414" r:id="rId5"/>
    <p:sldId id="583" r:id="rId6"/>
    <p:sldId id="585" r:id="rId7"/>
    <p:sldId id="465" r:id="rId8"/>
    <p:sldId id="467" r:id="rId9"/>
    <p:sldId id="342" r:id="rId10"/>
    <p:sldId id="351" r:id="rId11"/>
    <p:sldId id="352" r:id="rId12"/>
    <p:sldId id="582" r:id="rId13"/>
    <p:sldId id="362" r:id="rId14"/>
    <p:sldId id="451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8/9/22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8/9/22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1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5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5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0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7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5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7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9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3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4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6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0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4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53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5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3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26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83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5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7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6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/>
            </a:br>
            <a:br>
              <a:rPr lang="en-US" altLang="en-US"/>
            </a:br>
            <a:r>
              <a:rPr lang="en-US" altLang="en-US"/>
              <a:t>Click to Edit Master Title Slide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8/9/22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435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8/9/22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5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HIAData@gormanactuarial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HIAData@gormanactuarial.com" TargetMode="External"/><Relationship Id="rId3" Type="http://schemas.openxmlformats.org/officeDocument/2006/relationships/image" Target="../media/image4.emf"/><Relationship Id="rId7" Type="http://schemas.openxmlformats.org/officeDocument/2006/relationships/hyperlink" Target="mailto:Lauren.Coakley@chiamas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chiamass.gov/payer-data-reporting-premiums-data/" TargetMode="External"/><Relationship Id="rId5" Type="http://schemas.openxmlformats.org/officeDocument/2006/relationships/hyperlink" Target="https://www.chiamass.gov/prescription-drug-rebate-data-submission" TargetMode="External"/><Relationship Id="rId4" Type="http://schemas.openxmlformats.org/officeDocument/2006/relationships/hyperlink" Target="https://www.chiamass.gov/payer-data-reporting-tme-ap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Lauren.Coakley@chiamas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August 9, 2022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DOI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Q2 2022 HMO Membership reports will be sent later this month.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Reports using data through March 2022 are in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continue to meet with select payers to reconcile differences in certain report categories.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September 13, 2022 @ 2:00 pm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October 11, 2022 @ 2:00 pm</a:t>
            </a:r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 algn="ctr"/>
            <a:r>
              <a:rPr lang="en-US" sz="4800" dirty="0"/>
              <a:t>Questions?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Aggregate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DOI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686371"/>
            <a:ext cx="7761815" cy="39175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APCD submissions through June 2022 were due by July 31</a:t>
            </a:r>
            <a:r>
              <a:rPr lang="en-US" baseline="30000" dirty="0"/>
              <a:t>st.</a:t>
            </a:r>
            <a:r>
              <a:rPr lang="en-US" dirty="0"/>
              <a:t> This includes any re-submissions.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work with your liaison in submitting any overdue files and alert them if you expect any further delays.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Data will be used for Q2 2022 DOI membership reports, Enrollment Trends and CHIA’s annual data release.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CHIA is revisiting Medical Claim versioning methods with select payers. We’ll reach out when we have examples to share with each company.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APCD Intake Version 2022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7D6BC6-C936-44EE-960A-EB41C1ED8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APCD submitters can now send July production files with the submission guide changes incorporated in the Medical, Pharmacy and Provider files.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Production files with the submission guide changes are due by 8/31 for July 2022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There is no change to the version field in the header record – it remains ‘2019’.</a:t>
            </a:r>
          </a:p>
        </p:txBody>
      </p:sp>
    </p:spTree>
    <p:extLst>
      <p:ext uri="{BB962C8B-B14F-4D97-AF65-F5344CB8AC3E}">
        <p14:creationId xmlns:p14="http://schemas.microsoft.com/office/powerpoint/2010/main" val="98579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>
                <a:latin typeface="+mn-lt"/>
              </a:rPr>
              <a:t>Enrollment Trends Update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726026"/>
            <a:ext cx="8506133" cy="5599354"/>
          </a:xfrm>
        </p:spPr>
        <p:txBody>
          <a:bodyPr/>
          <a:lstStyle/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2000" dirty="0"/>
              <a:t>The next Enrollment Trends reporting cycle will be based on data through March 2022 and is scheduled to be published in August 2022.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Thank you to all payers for reviewing the MA APCD-sourced enrollment counts in June and thank you to the payers that submitted Supplemental Data as requested in May.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20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liaison.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914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421881" cy="406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Apr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May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Jun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Jul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Aug</a:t>
                      </a:r>
                      <a:r>
                        <a:rPr lang="en-US" sz="1800" b="1" baseline="0" dirty="0"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 submit March 2022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42897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 Deadlines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4385C2-462D-4A39-A03D-48B8CB46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4/27/22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58971" y="1556774"/>
            <a:ext cx="8744232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D40A7A5-DDC1-7A42-7910-249E86B12AC9}"/>
              </a:ext>
            </a:extLst>
          </p:cNvPr>
          <p:cNvGraphicFramePr>
            <a:graphicFrameLocks noGrp="1"/>
          </p:cNvGraphicFramePr>
          <p:nvPr/>
        </p:nvGraphicFramePr>
        <p:xfrm>
          <a:off x="595801" y="1640277"/>
          <a:ext cx="7952398" cy="427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22">
                  <a:extLst>
                    <a:ext uri="{9D8B030D-6E8A-4147-A177-3AD203B41FA5}">
                      <a16:colId xmlns:a16="http://schemas.microsoft.com/office/drawing/2014/main" val="2397747923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1070936085"/>
                    </a:ext>
                  </a:extLst>
                </a:gridCol>
                <a:gridCol w="3025420">
                  <a:extLst>
                    <a:ext uri="{9D8B030D-6E8A-4147-A177-3AD203B41FA5}">
                      <a16:colId xmlns:a16="http://schemas.microsoft.com/office/drawing/2014/main" val="2668342721"/>
                    </a:ext>
                  </a:extLst>
                </a:gridCol>
              </a:tblGrid>
              <a:tr h="542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Submission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21975"/>
                  </a:ext>
                </a:extLst>
              </a:tr>
              <a:tr h="872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TME-APM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Wednesday, September 14th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CHIA Submissions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76002"/>
                  </a:ext>
                </a:extLst>
              </a:tr>
              <a:tr h="10466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Prescription Drug Rebates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Wednesday, September 14th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CHIA Submissions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86558"/>
                  </a:ext>
                </a:extLst>
              </a:tr>
              <a:tr h="7689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Wednesday, September 14th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 to </a:t>
                      </a:r>
                      <a:r>
                        <a:rPr lang="en-US" sz="1400" dirty="0">
                          <a:hlinkClick r:id="rId4"/>
                        </a:rPr>
                        <a:t>CHIAData@gormanactuarial.com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53785"/>
                  </a:ext>
                </a:extLst>
              </a:tr>
              <a:tr h="10466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Completed MLR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Thursday, September 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Email to </a:t>
                      </a:r>
                      <a:r>
                        <a:rPr lang="en-US" sz="1400" dirty="0">
                          <a:hlinkClick r:id="rId4"/>
                        </a:rPr>
                        <a:t>CHIAData@gormanactuarial.com</a:t>
                      </a:r>
                      <a:endParaRPr lang="en-US" sz="14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7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7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42897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Submissions FAQ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4385C2-462D-4A39-A03D-48B8CB46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4/27/22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10925" y="1556774"/>
            <a:ext cx="874423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can I find the data specifications and templates?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CHIA’s website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TME-APM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Rx Rebates,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Premiums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should I direct questions regarding these data submissions?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questions about TME-APM and Rx Rebates, email Lauren Coakley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Lauren.Coakley@chiamass.gov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questions about Premiums, email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CHIAData@gormanactuarial.com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85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1535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Submissions FAQ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4385C2-462D-4A39-A03D-48B8CB46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4/27/22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10925" y="1556774"/>
            <a:ext cx="874423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can I request an extension for these data submissions?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email Lauren Coakley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Lauren.Coakley@chiamass.gov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with any extension requests.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organization has a new contract with Beth Israel Lahey, does CHIA have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this Parent Provider Group?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Yes, please use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16665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042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26839</TotalTime>
  <Words>541</Words>
  <Application>Microsoft Macintosh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FINALPowerPointTEMPLATE</vt:lpstr>
      <vt:lpstr>Office Theme</vt:lpstr>
      <vt:lpstr>1_Office Theme</vt:lpstr>
      <vt:lpstr>PowerPoint Presentation</vt:lpstr>
      <vt:lpstr>Agenda</vt:lpstr>
      <vt:lpstr>MA APCD Intake</vt:lpstr>
      <vt:lpstr>MA APCD Intake Version 2022</vt:lpstr>
      <vt:lpstr>Enrollment Trends Update</vt:lpstr>
      <vt:lpstr>PowerPoint Presentation</vt:lpstr>
      <vt:lpstr>PowerPoint Presentation</vt:lpstr>
      <vt:lpstr>PowerPoint Presentation</vt:lpstr>
      <vt:lpstr>PowerPoint Presentation</vt:lpstr>
      <vt:lpstr>DOI Reporting</vt:lpstr>
      <vt:lpstr>Next Meetings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1181</cp:revision>
  <cp:lastPrinted>2020-03-10T14:30:58Z</cp:lastPrinted>
  <dcterms:created xsi:type="dcterms:W3CDTF">2014-02-09T20:57:02Z</dcterms:created>
  <dcterms:modified xsi:type="dcterms:W3CDTF">2022-08-09T22:49:41Z</dcterms:modified>
</cp:coreProperties>
</file>