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414" r:id="rId6"/>
    <p:sldId id="583" r:id="rId7"/>
    <p:sldId id="585" r:id="rId8"/>
    <p:sldId id="592" r:id="rId9"/>
    <p:sldId id="465" r:id="rId10"/>
    <p:sldId id="467" r:id="rId11"/>
    <p:sldId id="582" r:id="rId12"/>
    <p:sldId id="362" r:id="rId13"/>
    <p:sldId id="45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mith" userId="a2af1319-f9ad-4c0b-a0c5-fde8d2b56db6" providerId="ADAL" clId="{552EE356-A9E2-4623-B3DA-15FBBEF112D3}"/>
    <pc:docChg chg="modSld">
      <pc:chgData name="Paul Smith" userId="a2af1319-f9ad-4c0b-a0c5-fde8d2b56db6" providerId="ADAL" clId="{552EE356-A9E2-4623-B3DA-15FBBEF112D3}" dt="2023-03-14T14:14:23.219" v="2" actId="6549"/>
      <pc:docMkLst>
        <pc:docMk/>
      </pc:docMkLst>
      <pc:sldChg chg="modNotesTx">
        <pc:chgData name="Paul Smith" userId="a2af1319-f9ad-4c0b-a0c5-fde8d2b56db6" providerId="ADAL" clId="{552EE356-A9E2-4623-B3DA-15FBBEF112D3}" dt="2023-03-14T14:14:23.219" v="2" actId="6549"/>
        <pc:sldMkLst>
          <pc:docMk/>
          <pc:sldMk cId="1937674814" sldId="362"/>
        </pc:sldMkLst>
      </pc:sldChg>
      <pc:sldChg chg="modNotesTx">
        <pc:chgData name="Paul Smith" userId="a2af1319-f9ad-4c0b-a0c5-fde8d2b56db6" providerId="ADAL" clId="{552EE356-A9E2-4623-B3DA-15FBBEF112D3}" dt="2023-03-14T14:14:13.474" v="1" actId="6549"/>
        <pc:sldMkLst>
          <pc:docMk/>
          <pc:sldMk cId="2969907108" sldId="4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3/14/23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3/14/23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90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3/14/23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5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mass.gov/apcd-data-submission-guid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chiamas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14,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January 2023 were due by February 28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 this month.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2023 APCD Submission Guide Drafts are posted to CHIA’s website: </a:t>
            </a:r>
            <a:r>
              <a:rPr lang="en-US" dirty="0">
                <a:hlinkClick r:id="rId3"/>
              </a:rPr>
              <a:t>https://www.chiamass.gov/apcd-data-submission-guides/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are no changes to the Product, Provider or Benefit Plan Submission Guides (other than the cover page).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in the header record.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Next steps: Administrative </a:t>
            </a:r>
            <a:r>
              <a:rPr lang="en-US"/>
              <a:t>Bulletin adopted </a:t>
            </a:r>
            <a:r>
              <a:rPr lang="en-US" dirty="0"/>
              <a:t>and final Submission </a:t>
            </a:r>
            <a:r>
              <a:rPr lang="en-US"/>
              <a:t>Guides posted </a:t>
            </a:r>
            <a:r>
              <a:rPr lang="en-US" dirty="0"/>
              <a:t>later this month.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1045924"/>
            <a:ext cx="8667751" cy="5160962"/>
          </a:xfrm>
        </p:spPr>
        <p:txBody>
          <a:bodyPr/>
          <a:lstStyle/>
          <a:p>
            <a:r>
              <a:rPr lang="en-US" sz="2000" dirty="0">
                <a:cs typeface="Helvetica" panose="020B0604020202020204" pitchFamily="34" charset="0"/>
              </a:rPr>
              <a:t>The Enrollment Trends report with data through September 2022 was published on March 9, 2023.</a:t>
            </a:r>
          </a:p>
          <a:p>
            <a:endParaRPr lang="en-US" altLang="en-US" sz="2000" dirty="0"/>
          </a:p>
          <a:p>
            <a:r>
              <a:rPr lang="en-US" altLang="en-US" sz="2000" dirty="0"/>
              <a:t>The next Enrollment Trends reporting cycle will be based on data through </a:t>
            </a:r>
            <a:r>
              <a:rPr lang="en-US" altLang="en-US" sz="2000" b="1" dirty="0"/>
              <a:t>March 2023 </a:t>
            </a:r>
            <a:r>
              <a:rPr lang="en-US" altLang="en-US" sz="2000" dirty="0"/>
              <a:t> and is scheduled to be published in </a:t>
            </a:r>
            <a:r>
              <a:rPr lang="en-US" altLang="en-US" sz="2000" b="1" dirty="0"/>
              <a:t>August 2023</a:t>
            </a:r>
            <a:r>
              <a:rPr lang="en-US" altLang="en-US" sz="2000" dirty="0"/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We will be sending requests for Supplemental enrollment data to select payers in early </a:t>
            </a:r>
            <a:r>
              <a:rPr lang="en-US" altLang="en-US" sz="2000" b="1" dirty="0"/>
              <a:t>April</a:t>
            </a:r>
            <a:r>
              <a:rPr lang="en-US" altLang="en-US" sz="2000" dirty="0"/>
              <a:t>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Payers will receive aggregate MA APCD Member Eligibility data for review in early June.</a:t>
            </a: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lauren.almquist@chiamass.gov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2023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2022 HMO Membership reports were sent on 2/24. Signoff due by 4/10.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CY2022 Annual Membership reports were sent 2/28. Signoff due by 4/14.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2022 are under review and will be sent later this month.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April 11,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May 9,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5" ma:contentTypeDescription="Create a new document." ma:contentTypeScope="" ma:versionID="74f4d171a41f0ffedffd59417ca9a996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0fd28608a54f2ed391aaf8b4aa352519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A42410-6E41-45A2-8604-800970ADC117}">
  <ds:schemaRefs>
    <ds:schemaRef ds:uri="http://purl.org/dc/elements/1.1/"/>
    <ds:schemaRef ds:uri="http://purl.org/dc/terms/"/>
    <ds:schemaRef ds:uri="2d8504ea-bdc4-4bf8-af11-a3723acdf21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4483868-18c9-4cdc-a318-1360b15594a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A07B8B-42DF-4220-9112-2E4D9DCE95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31981</TotalTime>
  <Words>417</Words>
  <Application>Microsoft Macintosh PowerPoint</Application>
  <PresentationFormat>On-screen Show (4:3)</PresentationFormat>
  <Paragraphs>99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FINALPowerPointTEMPLATE</vt:lpstr>
      <vt:lpstr>Document</vt:lpstr>
      <vt:lpstr>PowerPoint Presentation</vt:lpstr>
      <vt:lpstr>Agenda</vt:lpstr>
      <vt:lpstr>MA APCD Intake</vt:lpstr>
      <vt:lpstr>MA APCD Intake</vt:lpstr>
      <vt:lpstr>2023 MA APCD Submission Guide Updates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1204</cp:revision>
  <cp:lastPrinted>2020-03-10T14:30:58Z</cp:lastPrinted>
  <dcterms:created xsi:type="dcterms:W3CDTF">2014-02-09T20:57:02Z</dcterms:created>
  <dcterms:modified xsi:type="dcterms:W3CDTF">2023-03-14T18:34:12Z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</Properties>
</file>