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414" r:id="rId6"/>
    <p:sldId id="583" r:id="rId7"/>
    <p:sldId id="585" r:id="rId8"/>
    <p:sldId id="592" r:id="rId9"/>
    <p:sldId id="465" r:id="rId10"/>
    <p:sldId id="467" r:id="rId11"/>
    <p:sldId id="582" r:id="rId12"/>
    <p:sldId id="362" r:id="rId13"/>
    <p:sldId id="451" r:id="rId14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6327" autoAdjust="0"/>
  </p:normalViewPr>
  <p:slideViewPr>
    <p:cSldViewPr snapToGrid="0" snapToObjects="1" showGuides="1">
      <p:cViewPr varScale="1">
        <p:scale>
          <a:sx n="128" d="100"/>
          <a:sy n="128" d="100"/>
        </p:scale>
        <p:origin x="1736" y="176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Smith" userId="a2af1319-f9ad-4c0b-a0c5-fde8d2b56db6" providerId="ADAL" clId="{552EE356-A9E2-4623-B3DA-15FBBEF112D3}"/>
    <pc:docChg chg="modSld">
      <pc:chgData name="Paul Smith" userId="a2af1319-f9ad-4c0b-a0c5-fde8d2b56db6" providerId="ADAL" clId="{552EE356-A9E2-4623-B3DA-15FBBEF112D3}" dt="2023-03-14T14:14:23.219" v="2" actId="6549"/>
      <pc:docMkLst>
        <pc:docMk/>
      </pc:docMkLst>
      <pc:sldChg chg="modNotesTx">
        <pc:chgData name="Paul Smith" userId="a2af1319-f9ad-4c0b-a0c5-fde8d2b56db6" providerId="ADAL" clId="{552EE356-A9E2-4623-B3DA-15FBBEF112D3}" dt="2023-03-14T14:14:23.219" v="2" actId="6549"/>
        <pc:sldMkLst>
          <pc:docMk/>
          <pc:sldMk cId="1937674814" sldId="362"/>
        </pc:sldMkLst>
      </pc:sldChg>
      <pc:sldChg chg="modNotesTx">
        <pc:chgData name="Paul Smith" userId="a2af1319-f9ad-4c0b-a0c5-fde8d2b56db6" providerId="ADAL" clId="{552EE356-A9E2-4623-B3DA-15FBBEF112D3}" dt="2023-03-14T14:14:13.474" v="1" actId="6549"/>
        <pc:sldMkLst>
          <pc:docMk/>
          <pc:sldMk cId="2969907108" sldId="41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3/14/23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3/14/23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617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33E6E6-89C7-4DE2-8571-13BA2D2041F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8642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857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60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add slide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text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3/14/23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90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3/14/23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35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en-US" altLang="en-US"/>
            </a:br>
            <a:br>
              <a:rPr lang="en-US" altLang="en-US"/>
            </a:br>
            <a:r>
              <a:rPr lang="en-US" altLang="en-US"/>
              <a:t>Click to Edit Master Title Slide</a:t>
            </a: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iamass.gov/apcd-data-submission-guide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almquist@chiamass.go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>
                <a:solidFill>
                  <a:schemeClr val="bg1"/>
                </a:solidFill>
                <a:latin typeface="+mn-lt"/>
              </a:rPr>
            </a:br>
            <a:r>
              <a:rPr lang="en-US" sz="4000" dirty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March 14, 2023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 algn="ctr"/>
            <a:r>
              <a:rPr lang="en-US" sz="4800" dirty="0"/>
              <a:t>Questions?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MA APCD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DOI Reporting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 APCD Intake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686371"/>
            <a:ext cx="7761815" cy="391759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All APCD submissions through January 2023 were due by February 28</a:t>
            </a:r>
            <a:r>
              <a:rPr lang="en-US" baseline="30000" dirty="0"/>
              <a:t>th.</a:t>
            </a:r>
            <a:r>
              <a:rPr lang="en-US" dirty="0"/>
              <a:t> This includes any re-submissions.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Please work with your liaison in submitting any overdue files and alert them if you expect any further delays this month.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CHIA is revisiting Medical Claim versioning methods with select payers. We’ll reach out when we have examples to share with each company.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7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 APCD Intake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E7D6BC6-C936-44EE-960A-EB41C1ED8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2023 APCD Submission Guide Drafts are posted to CHIA’s website: </a:t>
            </a:r>
            <a:r>
              <a:rPr lang="en-US" dirty="0">
                <a:hlinkClick r:id="rId3"/>
              </a:rPr>
              <a:t>https://www.chiamass.gov/apcd-data-submission-guides/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There are no changes to the Product, Provider or Benefit Plan Submission Guides (other than the cover page).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There is no change to the Version in the header record.</a:t>
            </a:r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Next steps: Administrative </a:t>
            </a:r>
            <a:r>
              <a:rPr lang="en-US"/>
              <a:t>Bulletin adopted </a:t>
            </a:r>
            <a:r>
              <a:rPr lang="en-US" dirty="0"/>
              <a:t>and final Submission </a:t>
            </a:r>
            <a:r>
              <a:rPr lang="en-US"/>
              <a:t>Guides posted </a:t>
            </a:r>
            <a:r>
              <a:rPr lang="en-US" dirty="0"/>
              <a:t>later this month.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79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2023 MA APCD Submission Guide Updates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E7D6BC6-C936-44EE-960A-EB41C1ED81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CA20299-B7F5-6240-B553-A310D15498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665293"/>
              </p:ext>
            </p:extLst>
          </p:nvPr>
        </p:nvGraphicFramePr>
        <p:xfrm>
          <a:off x="745176" y="1895499"/>
          <a:ext cx="5943600" cy="3757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43704" imgH="3362914" progId="Word.Document.12">
                  <p:embed/>
                </p:oleObj>
              </mc:Choice>
              <mc:Fallback>
                <p:oleObj name="Document" r:id="rId3" imgW="5943704" imgH="3362914" progId="Word.Documen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CA20299-B7F5-6240-B553-A310D15498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5176" y="1895499"/>
                        <a:ext cx="5943600" cy="37571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6597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726026"/>
          </a:xfrm>
        </p:spPr>
        <p:txBody>
          <a:bodyPr/>
          <a:lstStyle/>
          <a:p>
            <a:pPr algn="l">
              <a:defRPr/>
            </a:pPr>
            <a:r>
              <a:rPr lang="en-US" sz="3000" b="1" dirty="0">
                <a:latin typeface="+mn-lt"/>
              </a:rPr>
              <a:t>Enrollment Trends Update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42899" y="1045924"/>
            <a:ext cx="8667751" cy="5160962"/>
          </a:xfrm>
        </p:spPr>
        <p:txBody>
          <a:bodyPr/>
          <a:lstStyle/>
          <a:p>
            <a:r>
              <a:rPr lang="en-US" sz="2000" dirty="0">
                <a:cs typeface="Helvetica" panose="020B0604020202020204" pitchFamily="34" charset="0"/>
              </a:rPr>
              <a:t>The Enrollment Trends report with data through September 2022 was published on March 9, 2023.</a:t>
            </a:r>
          </a:p>
          <a:p>
            <a:endParaRPr lang="en-US" altLang="en-US" sz="2000" dirty="0"/>
          </a:p>
          <a:p>
            <a:r>
              <a:rPr lang="en-US" altLang="en-US" sz="2000" dirty="0"/>
              <a:t>The next Enrollment Trends reporting cycle will be based on data through </a:t>
            </a:r>
            <a:r>
              <a:rPr lang="en-US" altLang="en-US" sz="2000" b="1" dirty="0"/>
              <a:t>March 2023 </a:t>
            </a:r>
            <a:r>
              <a:rPr lang="en-US" altLang="en-US" sz="2000" dirty="0"/>
              <a:t> and is scheduled to be published in </a:t>
            </a:r>
            <a:r>
              <a:rPr lang="en-US" altLang="en-US" sz="2000" b="1" dirty="0"/>
              <a:t>August 2023</a:t>
            </a:r>
            <a:r>
              <a:rPr lang="en-US" altLang="en-US" sz="2000" dirty="0"/>
              <a:t>.</a:t>
            </a:r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/>
              <a:t>We will be sending requests for Supplemental enrollment data to select payers in early </a:t>
            </a:r>
            <a:r>
              <a:rPr lang="en-US" altLang="en-US" sz="2000" b="1" dirty="0"/>
              <a:t>April</a:t>
            </a:r>
            <a:r>
              <a:rPr lang="en-US" altLang="en-US" sz="2000" dirty="0"/>
              <a:t>. Supplemental enrollment reporting is requested where populations cannot be accurately sourced from the MA APCD.</a:t>
            </a:r>
          </a:p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/>
              <a:t>Payers will receive aggregate MA APCD Member Eligibility data for review in early June.</a:t>
            </a:r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lauren.almquist@chiamass.gov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altLang="en-US" sz="2000" dirty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29148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/>
        </p:nvGraphicFramePr>
        <p:xfrm>
          <a:off x="533400" y="1371600"/>
          <a:ext cx="7581900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Apr. 2023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May 2023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Jun. 2023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Jul. 2023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Aug.</a:t>
                      </a:r>
                      <a:r>
                        <a:rPr lang="en-US" sz="1800" b="1" baseline="0" dirty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latin typeface="+mn-lt"/>
                          <a:cs typeface="Helvetica" panose="020B0604020202020204" pitchFamily="34" charset="0"/>
                        </a:rPr>
                        <a:t>2023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 submit March 2023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41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DOI Reporting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Q4 2022 HMO Membership reports were sent on 2/24. Signoff due by 4/10.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CY2022 Annual Membership reports were sent 2/28. Signoff due by 4/14.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Claims/Utilization: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Reports using data through September 2022 are under review and will be sent later this month.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We continue to meet with select payers to reconcile differences in certain report categories.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68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Meetings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/>
          </a:p>
          <a:p>
            <a:pPr algn="ctr"/>
            <a:r>
              <a:rPr lang="en-US" sz="4000" dirty="0"/>
              <a:t>April 11, 2023 @ 2:00 pm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May 9, 2023 @ 2:00 pm</a:t>
            </a:r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7879BB3EB3E841817F962675E65027" ma:contentTypeVersion="5" ma:contentTypeDescription="Create a new document." ma:contentTypeScope="" ma:versionID="74f4d171a41f0ffedffd59417ca9a996">
  <xsd:schema xmlns:xsd="http://www.w3.org/2001/XMLSchema" xmlns:xs="http://www.w3.org/2001/XMLSchema" xmlns:p="http://schemas.microsoft.com/office/2006/metadata/properties" xmlns:ns2="2d8504ea-bdc4-4bf8-af11-a3723acdf21b" xmlns:ns3="e4483868-18c9-4cdc-a318-1360b15594a8" targetNamespace="http://schemas.microsoft.com/office/2006/metadata/properties" ma:root="true" ma:fieldsID="0fd28608a54f2ed391aaf8b4aa352519" ns2:_="" ns3:_="">
    <xsd:import namespace="2d8504ea-bdc4-4bf8-af11-a3723acdf21b"/>
    <xsd:import namespace="e4483868-18c9-4cdc-a318-1360b15594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504ea-bdc4-4bf8-af11-a3723acdf2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483868-18c9-4cdc-a318-1360b15594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A42410-6E41-45A2-8604-800970ADC117}">
  <ds:schemaRefs>
    <ds:schemaRef ds:uri="http://purl.org/dc/elements/1.1/"/>
    <ds:schemaRef ds:uri="http://purl.org/dc/terms/"/>
    <ds:schemaRef ds:uri="2d8504ea-bdc4-4bf8-af11-a3723acdf21b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e4483868-18c9-4cdc-a318-1360b15594a8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2A07B8B-42DF-4220-9112-2E4D9DCE95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504ea-bdc4-4bf8-af11-a3723acdf21b"/>
    <ds:schemaRef ds:uri="e4483868-18c9-4cdc-a318-1360b15594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B131BA-36CF-4932-B8E4-E3313DBC5E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31981</TotalTime>
  <Words>417</Words>
  <Application>Microsoft Macintosh PowerPoint</Application>
  <PresentationFormat>On-screen Show (4:3)</PresentationFormat>
  <Paragraphs>99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FINALPowerPointTEMPLATE</vt:lpstr>
      <vt:lpstr>Document</vt:lpstr>
      <vt:lpstr>PowerPoint Presentation</vt:lpstr>
      <vt:lpstr>Agenda</vt:lpstr>
      <vt:lpstr>MA APCD Intake</vt:lpstr>
      <vt:lpstr>MA APCD Intake</vt:lpstr>
      <vt:lpstr>2023 MA APCD Submission Guide Updates</vt:lpstr>
      <vt:lpstr>Enrollment Trends Update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1204</cp:revision>
  <cp:lastPrinted>2020-03-10T14:30:58Z</cp:lastPrinted>
  <dcterms:created xsi:type="dcterms:W3CDTF">2014-02-09T20:57:02Z</dcterms:created>
  <dcterms:modified xsi:type="dcterms:W3CDTF">2023-03-14T18:34:12Z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0x010100BA7879BB3EB3E841817F962675E65027</vt:lpwstr>
  </property>
</Properties>
</file>