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55" r:id="rId5"/>
  </p:sldMasterIdLst>
  <p:notesMasterIdLst>
    <p:notesMasterId r:id="rId16"/>
  </p:notesMasterIdLst>
  <p:handoutMasterIdLst>
    <p:handoutMasterId r:id="rId17"/>
  </p:handoutMasterIdLst>
  <p:sldIdLst>
    <p:sldId id="256" r:id="rId6"/>
    <p:sldId id="414" r:id="rId7"/>
    <p:sldId id="583" r:id="rId8"/>
    <p:sldId id="585" r:id="rId9"/>
    <p:sldId id="592" r:id="rId10"/>
    <p:sldId id="465" r:id="rId11"/>
    <p:sldId id="467" r:id="rId12"/>
    <p:sldId id="582" r:id="rId13"/>
    <p:sldId id="362" r:id="rId14"/>
    <p:sldId id="451" r:id="rId1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EBC794-DBF8-427F-828D-D18DB0131ECC}" v="1" dt="2023-04-11T16:23:59.5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mith" userId="a2af1319-f9ad-4c0b-a0c5-fde8d2b56db6" providerId="ADAL" clId="{51EBC794-DBF8-427F-828D-D18DB0131ECC}"/>
    <pc:docChg chg="delSld">
      <pc:chgData name="Paul Smith" userId="a2af1319-f9ad-4c0b-a0c5-fde8d2b56db6" providerId="ADAL" clId="{51EBC794-DBF8-427F-828D-D18DB0131ECC}" dt="2023-04-11T16:23:39.877" v="0" actId="2696"/>
      <pc:docMkLst>
        <pc:docMk/>
      </pc:docMkLst>
      <pc:sldChg chg="del">
        <pc:chgData name="Paul Smith" userId="a2af1319-f9ad-4c0b-a0c5-fde8d2b56db6" providerId="ADAL" clId="{51EBC794-DBF8-427F-828D-D18DB0131ECC}" dt="2023-04-11T16:23:39.877" v="0" actId="2696"/>
        <pc:sldMkLst>
          <pc:docMk/>
          <pc:sldMk cId="3729148980" sldId="465"/>
        </pc:sldMkLst>
      </pc:sldChg>
      <pc:sldChg chg="del">
        <pc:chgData name="Paul Smith" userId="a2af1319-f9ad-4c0b-a0c5-fde8d2b56db6" providerId="ADAL" clId="{51EBC794-DBF8-427F-828D-D18DB0131ECC}" dt="2023-04-11T16:23:39.877" v="0" actId="2696"/>
        <pc:sldMkLst>
          <pc:docMk/>
          <pc:sldMk cId="1983415691" sldId="467"/>
        </pc:sldMkLst>
      </pc:sldChg>
      <pc:sldMasterChg chg="delSldLayout">
        <pc:chgData name="Paul Smith" userId="a2af1319-f9ad-4c0b-a0c5-fde8d2b56db6" providerId="ADAL" clId="{51EBC794-DBF8-427F-828D-D18DB0131ECC}" dt="2023-04-11T16:23:39.877" v="0" actId="2696"/>
        <pc:sldMasterMkLst>
          <pc:docMk/>
          <pc:sldMasterMk cId="0" sldId="2147483648"/>
        </pc:sldMasterMkLst>
        <pc:sldLayoutChg chg="del">
          <pc:chgData name="Paul Smith" userId="a2af1319-f9ad-4c0b-a0c5-fde8d2b56db6" providerId="ADAL" clId="{51EBC794-DBF8-427F-828D-D18DB0131ECC}" dt="2023-04-11T16:23:39.877" v="0" actId="2696"/>
          <pc:sldLayoutMkLst>
            <pc:docMk/>
            <pc:sldMasterMk cId="0" sldId="2147483648"/>
            <pc:sldLayoutMk cId="3690904226" sldId="2147483755"/>
          </pc:sldLayoutMkLst>
        </pc:sldLayoutChg>
        <pc:sldLayoutChg chg="del">
          <pc:chgData name="Paul Smith" userId="a2af1319-f9ad-4c0b-a0c5-fde8d2b56db6" providerId="ADAL" clId="{51EBC794-DBF8-427F-828D-D18DB0131ECC}" dt="2023-04-11T16:23:39.877" v="0" actId="2696"/>
          <pc:sldLayoutMkLst>
            <pc:docMk/>
            <pc:sldMasterMk cId="0" sldId="2147483648"/>
            <pc:sldLayoutMk cId="1275359001" sldId="2147483756"/>
          </pc:sldLayoutMkLst>
        </pc:sldLayoutChg>
      </pc:sldMasterChg>
    </pc:docChg>
  </pc:docChgLst>
  <pc:docChgLst>
    <pc:chgData name="Paul Smith" userId="a2af1319-f9ad-4c0b-a0c5-fde8d2b56db6" providerId="ADAL" clId="{0F3F11F5-F5D7-4A39-8DF9-2B1DEE34E3EC}"/>
    <pc:docChg chg="custSel modSld">
      <pc:chgData name="Paul Smith" userId="a2af1319-f9ad-4c0b-a0c5-fde8d2b56db6" providerId="ADAL" clId="{0F3F11F5-F5D7-4A39-8DF9-2B1DEE34E3EC}" dt="2023-04-10T16:54:18.026" v="299" actId="20577"/>
      <pc:docMkLst>
        <pc:docMk/>
      </pc:docMkLst>
      <pc:sldChg chg="modSp mod">
        <pc:chgData name="Paul Smith" userId="a2af1319-f9ad-4c0b-a0c5-fde8d2b56db6" providerId="ADAL" clId="{0F3F11F5-F5D7-4A39-8DF9-2B1DEE34E3EC}" dt="2023-04-10T12:45:57.473" v="23" actId="20577"/>
        <pc:sldMkLst>
          <pc:docMk/>
          <pc:sldMk cId="0" sldId="256"/>
        </pc:sldMkLst>
        <pc:spChg chg="mod">
          <ac:chgData name="Paul Smith" userId="a2af1319-f9ad-4c0b-a0c5-fde8d2b56db6" providerId="ADAL" clId="{0F3F11F5-F5D7-4A39-8DF9-2B1DEE34E3EC}" dt="2023-04-10T12:45:57.473" v="23" actId="20577"/>
          <ac:spMkLst>
            <pc:docMk/>
            <pc:sldMk cId="0" sldId="256"/>
            <ac:spMk id="7" creationId="{00000000-0000-0000-0000-000000000000}"/>
          </ac:spMkLst>
        </pc:spChg>
      </pc:sldChg>
      <pc:sldChg chg="modSp mod">
        <pc:chgData name="Paul Smith" userId="a2af1319-f9ad-4c0b-a0c5-fde8d2b56db6" providerId="ADAL" clId="{0F3F11F5-F5D7-4A39-8DF9-2B1DEE34E3EC}" dt="2023-04-10T14:14:58.959" v="291" actId="20577"/>
        <pc:sldMkLst>
          <pc:docMk/>
          <pc:sldMk cId="1937674814" sldId="362"/>
        </pc:sldMkLst>
        <pc:spChg chg="mod">
          <ac:chgData name="Paul Smith" userId="a2af1319-f9ad-4c0b-a0c5-fde8d2b56db6" providerId="ADAL" clId="{0F3F11F5-F5D7-4A39-8DF9-2B1DEE34E3EC}" dt="2023-04-10T14:14:58.959" v="291" actId="20577"/>
          <ac:spMkLst>
            <pc:docMk/>
            <pc:sldMk cId="1937674814" sldId="362"/>
            <ac:spMk id="3" creationId="{00000000-0000-0000-0000-000000000000}"/>
          </ac:spMkLst>
        </pc:spChg>
      </pc:sldChg>
      <pc:sldChg chg="modSp mod">
        <pc:chgData name="Paul Smith" userId="a2af1319-f9ad-4c0b-a0c5-fde8d2b56db6" providerId="ADAL" clId="{0F3F11F5-F5D7-4A39-8DF9-2B1DEE34E3EC}" dt="2023-04-10T14:13:15.952" v="266" actId="20577"/>
        <pc:sldMkLst>
          <pc:docMk/>
          <pc:sldMk cId="803668937" sldId="582"/>
        </pc:sldMkLst>
        <pc:spChg chg="mod">
          <ac:chgData name="Paul Smith" userId="a2af1319-f9ad-4c0b-a0c5-fde8d2b56db6" providerId="ADAL" clId="{0F3F11F5-F5D7-4A39-8DF9-2B1DEE34E3EC}" dt="2023-04-10T14:13:15.952" v="266" actId="20577"/>
          <ac:spMkLst>
            <pc:docMk/>
            <pc:sldMk cId="803668937" sldId="582"/>
            <ac:spMk id="3" creationId="{00000000-0000-0000-0000-000000000000}"/>
          </ac:spMkLst>
        </pc:spChg>
      </pc:sldChg>
      <pc:sldChg chg="modSp mod">
        <pc:chgData name="Paul Smith" userId="a2af1319-f9ad-4c0b-a0c5-fde8d2b56db6" providerId="ADAL" clId="{0F3F11F5-F5D7-4A39-8DF9-2B1DEE34E3EC}" dt="2023-04-10T16:54:18.026" v="299" actId="20577"/>
        <pc:sldMkLst>
          <pc:docMk/>
          <pc:sldMk cId="1519073558" sldId="583"/>
        </pc:sldMkLst>
        <pc:spChg chg="mod">
          <ac:chgData name="Paul Smith" userId="a2af1319-f9ad-4c0b-a0c5-fde8d2b56db6" providerId="ADAL" clId="{0F3F11F5-F5D7-4A39-8DF9-2B1DEE34E3EC}" dt="2023-04-10T16:54:18.026" v="299" actId="20577"/>
          <ac:spMkLst>
            <pc:docMk/>
            <pc:sldMk cId="1519073558" sldId="583"/>
            <ac:spMk id="3" creationId="{00000000-0000-0000-0000-000000000000}"/>
          </ac:spMkLst>
        </pc:spChg>
      </pc:sldChg>
      <pc:sldChg chg="modSp mod">
        <pc:chgData name="Paul Smith" userId="a2af1319-f9ad-4c0b-a0c5-fde8d2b56db6" providerId="ADAL" clId="{0F3F11F5-F5D7-4A39-8DF9-2B1DEE34E3EC}" dt="2023-04-10T14:10:27.379" v="221" actId="20577"/>
        <pc:sldMkLst>
          <pc:docMk/>
          <pc:sldMk cId="985790369" sldId="585"/>
        </pc:sldMkLst>
        <pc:spChg chg="mod">
          <ac:chgData name="Paul Smith" userId="a2af1319-f9ad-4c0b-a0c5-fde8d2b56db6" providerId="ADAL" clId="{0F3F11F5-F5D7-4A39-8DF9-2B1DEE34E3EC}" dt="2023-04-10T14:10:27.379" v="221" actId="20577"/>
          <ac:spMkLst>
            <pc:docMk/>
            <pc:sldMk cId="985790369" sldId="585"/>
            <ac:spMk id="4" creationId="{FE7D6BC6-C936-44EE-960A-EB41C1ED819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4/12/23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4/12/23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42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0CA50A-4583-453D-B781-415949AD5A4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82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26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251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778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32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961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37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6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0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2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41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4/12/23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7038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amass.gov/apcd-data-submission-guid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chiamass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94456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April 11, 2023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March 2023 are due by April 30</a:t>
            </a:r>
            <a:r>
              <a:rPr lang="en-US" baseline="30000" dirty="0"/>
              <a:t>th.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delays this month.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The data through March will be used for Q1 2023 DOI Membership and CHIA’s Enrollment Trends reports.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2023 APCD Submission Guide Drafts are posted to CHIA’s website: </a:t>
            </a:r>
            <a:r>
              <a:rPr lang="en-US" dirty="0">
                <a:hlinkClick r:id="rId3"/>
              </a:rPr>
              <a:t>https://www.chiamass.gov/apcd-data-submission-guides/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are no changes to the Product, Provider or Benefit Plan Submission Guides (other than the cover page).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is no change to the Version in the header record.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 Administrative Bulletin has been drafted and final Submission Guides will be posted later this month.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A20299-B7F5-6240-B553-A310D15498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665293"/>
              </p:ext>
            </p:extLst>
          </p:nvPr>
        </p:nvGraphicFramePr>
        <p:xfrm>
          <a:off x="745176" y="1895499"/>
          <a:ext cx="5943600" cy="375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3704" imgH="3362914" progId="Word.Document.12">
                  <p:embed/>
                </p:oleObj>
              </mc:Choice>
              <mc:Fallback>
                <p:oleObj name="Document" r:id="rId3" imgW="5943704" imgH="3362914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A20299-B7F5-6240-B553-A310D15498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5176" y="1895499"/>
                        <a:ext cx="5943600" cy="3757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597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1045924"/>
            <a:ext cx="8667751" cy="5160962"/>
          </a:xfrm>
        </p:spPr>
        <p:txBody>
          <a:bodyPr/>
          <a:lstStyle/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The next Enrollment Trends reporting cycle will be based on with data through </a:t>
            </a:r>
            <a:r>
              <a:rPr lang="en-US" altLang="en-US" sz="2000" b="1" dirty="0"/>
              <a:t>March 2023 </a:t>
            </a:r>
            <a:r>
              <a:rPr lang="en-US" altLang="en-US" sz="2000" dirty="0"/>
              <a:t> and is scheduled to be published in </a:t>
            </a:r>
            <a:r>
              <a:rPr lang="en-US" altLang="en-US" sz="2000" b="1" dirty="0"/>
              <a:t>August 2023</a:t>
            </a:r>
            <a:r>
              <a:rPr lang="en-US" altLang="en-US" sz="2000" dirty="0"/>
              <a:t>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We will be sending requests for Supplemental enrollment data to selected payers in early </a:t>
            </a:r>
            <a:r>
              <a:rPr lang="en-US" altLang="en-US" sz="2000" b="1" dirty="0"/>
              <a:t>April</a:t>
            </a:r>
            <a:r>
              <a:rPr lang="en-US" altLang="en-US" sz="2000" dirty="0"/>
              <a:t>. Supplemental enrollment reporting is requested where populations cannot be accurately sourced from the MA APCD.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Payers will receive aggregate MA APCD Member Eligibility data for review in early June.</a:t>
            </a:r>
          </a:p>
          <a:p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lauren.almquist@chiamass.gov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Apr.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May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Jun.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Jul.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March 2023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Q4 2022 HMO Membership reports were sent on 2/24. Signoff was due by 4/10.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CY2022 Annual Membership reports were sent 2/28. Signoff is due by 4/14.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2022 were sent 3/24. Signoff is due by 5/24.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May 9, 2023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June 13, 2023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5" ma:contentTypeDescription="Create a new document." ma:contentTypeScope="" ma:versionID="74f4d171a41f0ffedffd59417ca9a996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0fd28608a54f2ed391aaf8b4aa352519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A07B8B-42DF-4220-9112-2E4D9DCE95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504ea-bdc4-4bf8-af11-a3723acdf21b"/>
    <ds:schemaRef ds:uri="e4483868-18c9-4cdc-a318-1360b1559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A42410-6E41-45A2-8604-800970ADC117}">
  <ds:schemaRefs>
    <ds:schemaRef ds:uri="http://purl.org/dc/elements/1.1/"/>
    <ds:schemaRef ds:uri="http://purl.org/dc/terms/"/>
    <ds:schemaRef ds:uri="2d8504ea-bdc4-4bf8-af11-a3723acdf21b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e4483868-18c9-4cdc-a318-1360b15594a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2B131BA-36CF-4932-B8E4-E3313DBC5E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32371</TotalTime>
  <Words>421</Words>
  <Application>Microsoft Macintosh PowerPoint</Application>
  <PresentationFormat>On-screen Show (4:3)</PresentationFormat>
  <Paragraphs>101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Wingdings</vt:lpstr>
      <vt:lpstr>FINALPowerPointTEMPLATE</vt:lpstr>
      <vt:lpstr>Office Theme</vt:lpstr>
      <vt:lpstr>Document</vt:lpstr>
      <vt:lpstr>PowerPoint Presentation</vt:lpstr>
      <vt:lpstr>Agenda</vt:lpstr>
      <vt:lpstr>MA APCD Intake</vt:lpstr>
      <vt:lpstr>MA APCD Intake</vt:lpstr>
      <vt:lpstr>2023 MA APCD Submission Guide Updates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1205</cp:revision>
  <cp:lastPrinted>2020-03-10T14:30:58Z</cp:lastPrinted>
  <dcterms:created xsi:type="dcterms:W3CDTF">2014-02-09T20:57:02Z</dcterms:created>
  <dcterms:modified xsi:type="dcterms:W3CDTF">2023-04-12T12:53:48Z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</Properties>
</file>