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5" r:id="rId5"/>
  </p:sldMasterIdLst>
  <p:notesMasterIdLst>
    <p:notesMasterId r:id="rId16"/>
  </p:notesMasterIdLst>
  <p:handoutMasterIdLst>
    <p:handoutMasterId r:id="rId17"/>
  </p:handoutMasterIdLst>
  <p:sldIdLst>
    <p:sldId id="256" r:id="rId6"/>
    <p:sldId id="414" r:id="rId7"/>
    <p:sldId id="583" r:id="rId8"/>
    <p:sldId id="585" r:id="rId9"/>
    <p:sldId id="592" r:id="rId10"/>
    <p:sldId id="465" r:id="rId11"/>
    <p:sldId id="467" r:id="rId12"/>
    <p:sldId id="582" r:id="rId13"/>
    <p:sldId id="362" r:id="rId14"/>
    <p:sldId id="451" r:id="rId1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05978-1D9F-4771-81EE-D96C7A2A8F01}" v="3" dt="2023-06-13T11:15:11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8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mith" userId="a2af1319-f9ad-4c0b-a0c5-fde8d2b56db6" providerId="ADAL" clId="{E5005978-1D9F-4771-81EE-D96C7A2A8F01}"/>
    <pc:docChg chg="addSld delSld modSld delMainMaster">
      <pc:chgData name="Paul Smith" userId="a2af1319-f9ad-4c0b-a0c5-fde8d2b56db6" providerId="ADAL" clId="{E5005978-1D9F-4771-81EE-D96C7A2A8F01}" dt="2023-06-13T11:41:48.291" v="203" actId="20577"/>
      <pc:docMkLst>
        <pc:docMk/>
      </pc:docMkLst>
      <pc:sldChg chg="modSp mod">
        <pc:chgData name="Paul Smith" userId="a2af1319-f9ad-4c0b-a0c5-fde8d2b56db6" providerId="ADAL" clId="{E5005978-1D9F-4771-81EE-D96C7A2A8F01}" dt="2023-06-12T12:56:40.191" v="11" actId="20577"/>
        <pc:sldMkLst>
          <pc:docMk/>
          <pc:sldMk cId="0" sldId="256"/>
        </pc:sldMkLst>
        <pc:spChg chg="mod">
          <ac:chgData name="Paul Smith" userId="a2af1319-f9ad-4c0b-a0c5-fde8d2b56db6" providerId="ADAL" clId="{E5005978-1D9F-4771-81EE-D96C7A2A8F01}" dt="2023-06-12T12:56:40.191" v="11" actId="20577"/>
          <ac:spMkLst>
            <pc:docMk/>
            <pc:sldMk cId="0" sldId="256"/>
            <ac:spMk id="7" creationId="{00000000-0000-0000-0000-000000000000}"/>
          </ac:spMkLst>
        </pc:spChg>
      </pc:sldChg>
      <pc:sldChg chg="modSp mod">
        <pc:chgData name="Paul Smith" userId="a2af1319-f9ad-4c0b-a0c5-fde8d2b56db6" providerId="ADAL" clId="{E5005978-1D9F-4771-81EE-D96C7A2A8F01}" dt="2023-06-12T13:00:38.742" v="187" actId="20577"/>
        <pc:sldMkLst>
          <pc:docMk/>
          <pc:sldMk cId="1937674814" sldId="362"/>
        </pc:sldMkLst>
        <pc:spChg chg="mod">
          <ac:chgData name="Paul Smith" userId="a2af1319-f9ad-4c0b-a0c5-fde8d2b56db6" providerId="ADAL" clId="{E5005978-1D9F-4771-81EE-D96C7A2A8F01}" dt="2023-06-12T13:00:38.742" v="187" actId="20577"/>
          <ac:spMkLst>
            <pc:docMk/>
            <pc:sldMk cId="1937674814" sldId="362"/>
            <ac:spMk id="3" creationId="{00000000-0000-0000-0000-000000000000}"/>
          </ac:spMkLst>
        </pc:spChg>
      </pc:sldChg>
      <pc:sldChg chg="add del">
        <pc:chgData name="Paul Smith" userId="a2af1319-f9ad-4c0b-a0c5-fde8d2b56db6" providerId="ADAL" clId="{E5005978-1D9F-4771-81EE-D96C7A2A8F01}" dt="2023-06-13T11:14:50.974" v="190"/>
        <pc:sldMkLst>
          <pc:docMk/>
          <pc:sldMk cId="3729148980" sldId="465"/>
        </pc:sldMkLst>
      </pc:sldChg>
      <pc:sldChg chg="add del">
        <pc:chgData name="Paul Smith" userId="a2af1319-f9ad-4c0b-a0c5-fde8d2b56db6" providerId="ADAL" clId="{E5005978-1D9F-4771-81EE-D96C7A2A8F01}" dt="2023-06-13T11:14:50.974" v="190"/>
        <pc:sldMkLst>
          <pc:docMk/>
          <pc:sldMk cId="1983415691" sldId="467"/>
        </pc:sldMkLst>
      </pc:sldChg>
      <pc:sldChg chg="modSp mod">
        <pc:chgData name="Paul Smith" userId="a2af1319-f9ad-4c0b-a0c5-fde8d2b56db6" providerId="ADAL" clId="{E5005978-1D9F-4771-81EE-D96C7A2A8F01}" dt="2023-06-12T12:59:50.526" v="162" actId="20577"/>
        <pc:sldMkLst>
          <pc:docMk/>
          <pc:sldMk cId="803668937" sldId="582"/>
        </pc:sldMkLst>
        <pc:spChg chg="mod">
          <ac:chgData name="Paul Smith" userId="a2af1319-f9ad-4c0b-a0c5-fde8d2b56db6" providerId="ADAL" clId="{E5005978-1D9F-4771-81EE-D96C7A2A8F01}" dt="2023-06-12T12:59:50.526" v="162" actId="20577"/>
          <ac:spMkLst>
            <pc:docMk/>
            <pc:sldMk cId="803668937" sldId="582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E5005978-1D9F-4771-81EE-D96C7A2A8F01}" dt="2023-06-13T11:41:48.291" v="203" actId="20577"/>
        <pc:sldMkLst>
          <pc:docMk/>
          <pc:sldMk cId="1519073558" sldId="583"/>
        </pc:sldMkLst>
        <pc:spChg chg="mod">
          <ac:chgData name="Paul Smith" userId="a2af1319-f9ad-4c0b-a0c5-fde8d2b56db6" providerId="ADAL" clId="{E5005978-1D9F-4771-81EE-D96C7A2A8F01}" dt="2023-06-13T11:41:48.291" v="203" actId="20577"/>
          <ac:spMkLst>
            <pc:docMk/>
            <pc:sldMk cId="1519073558" sldId="583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E5005978-1D9F-4771-81EE-D96C7A2A8F01}" dt="2023-06-12T12:58:50.071" v="101" actId="20577"/>
        <pc:sldMkLst>
          <pc:docMk/>
          <pc:sldMk cId="985790369" sldId="585"/>
        </pc:sldMkLst>
        <pc:spChg chg="mod">
          <ac:chgData name="Paul Smith" userId="a2af1319-f9ad-4c0b-a0c5-fde8d2b56db6" providerId="ADAL" clId="{E5005978-1D9F-4771-81EE-D96C7A2A8F01}" dt="2023-06-12T12:58:50.071" v="101" actId="20577"/>
          <ac:spMkLst>
            <pc:docMk/>
            <pc:sldMk cId="985790369" sldId="585"/>
            <ac:spMk id="4" creationId="{FE7D6BC6-C936-44EE-960A-EB41C1ED8190}"/>
          </ac:spMkLst>
        </pc:spChg>
      </pc:sldChg>
      <pc:sldMasterChg chg="del delSldLayout">
        <pc:chgData name="Paul Smith" userId="a2af1319-f9ad-4c0b-a0c5-fde8d2b56db6" providerId="ADAL" clId="{E5005978-1D9F-4771-81EE-D96C7A2A8F01}" dt="2023-06-13T11:14:27.948" v="188" actId="2696"/>
        <pc:sldMasterMkLst>
          <pc:docMk/>
          <pc:sldMasterMk cId="118863054" sldId="2147483755"/>
        </pc:sldMasterMkLst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3628523873" sldId="2147483756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3458448095" sldId="2147483757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2457702373" sldId="2147483758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4049985459" sldId="2147483759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714986170" sldId="2147483760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3686663876" sldId="2147483761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714989347" sldId="2147483762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1826327201" sldId="2147483763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2941275835" sldId="2147483764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1161942764" sldId="2147483765"/>
          </pc:sldLayoutMkLst>
        </pc:sldLayoutChg>
        <pc:sldLayoutChg chg="del">
          <pc:chgData name="Paul Smith" userId="a2af1319-f9ad-4c0b-a0c5-fde8d2b56db6" providerId="ADAL" clId="{E5005978-1D9F-4771-81EE-D96C7A2A8F01}" dt="2023-06-13T11:14:27.948" v="188" actId="2696"/>
          <pc:sldLayoutMkLst>
            <pc:docMk/>
            <pc:sldMasterMk cId="118863054" sldId="2147483755"/>
            <pc:sldLayoutMk cId="3699390716" sldId="214748376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6/13/23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6/13/23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1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44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32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0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48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41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3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8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86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2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4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6/13/23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345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mass.gov/apcd-data-submission-guid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chiamas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13,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April 2023 were due by May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 this month.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Next month, the data through June will be used for Q2 2023 DOI Membership and CHIA’s Enrollment Trends reports.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and Pharmacy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2023 APCD Submission Guide Final versions are posted to CHIA’s website: </a:t>
            </a:r>
            <a:r>
              <a:rPr lang="en-US" dirty="0">
                <a:hlinkClick r:id="rId3"/>
              </a:rPr>
              <a:t>https://www.chiamass.gov/apcd-data-submission-guides/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are no changes to the Product, Provider or Benefit Plan Submission Guides (other than the cover page).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in the header record.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Carriers may submit test files in July, but they are not required. We will notify you when testing is open. 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38124" y="1000663"/>
            <a:ext cx="8667751" cy="5389251"/>
          </a:xfrm>
        </p:spPr>
        <p:txBody>
          <a:bodyPr/>
          <a:lstStyle/>
          <a:p>
            <a:r>
              <a:rPr lang="en-US" altLang="en-US" sz="2000" dirty="0"/>
              <a:t>The next Enrollment Trends reporting cycle will be based on with data through </a:t>
            </a:r>
            <a:r>
              <a:rPr lang="en-US" altLang="en-US" sz="2000" b="1" dirty="0"/>
              <a:t>March 2023 </a:t>
            </a:r>
            <a:r>
              <a:rPr lang="en-US" altLang="en-US" sz="2000" dirty="0"/>
              <a:t> and is scheduled to be published in </a:t>
            </a:r>
            <a:r>
              <a:rPr lang="en-US" altLang="en-US" sz="2000" b="1" dirty="0"/>
              <a:t>August 2023</a:t>
            </a:r>
            <a:r>
              <a:rPr lang="en-US" altLang="en-US" sz="2000" dirty="0"/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Thanks to those who submitted Supplemental enrollment data as requested.  </a:t>
            </a:r>
          </a:p>
          <a:p>
            <a:endParaRPr lang="en-US" altLang="en-US" sz="2000" dirty="0"/>
          </a:p>
          <a:p>
            <a:r>
              <a:rPr lang="en-US" altLang="en-US" sz="2000" dirty="0"/>
              <a:t>CHIA shared APCD-sourced enrollment counts for payer review earlier this month. These enrollment counts are based on payers’ March 2023 ME submissions and do not reflect any supplemental data.</a:t>
            </a:r>
          </a:p>
          <a:p>
            <a:endParaRPr lang="en-US" altLang="en-US" sz="2000" dirty="0"/>
          </a:p>
          <a:p>
            <a:r>
              <a:rPr lang="en-US" altLang="en-US" sz="2000" dirty="0"/>
              <a:t>Please contact us with any comments or concerns about this data before </a:t>
            </a:r>
            <a:r>
              <a:rPr lang="en-US" altLang="en-US" sz="2000" b="1" dirty="0"/>
              <a:t>June 30</a:t>
            </a:r>
            <a:r>
              <a:rPr lang="en-US" altLang="en-US" sz="2000" dirty="0"/>
              <a:t>, </a:t>
            </a:r>
            <a:r>
              <a:rPr lang="en-US" altLang="en-US" sz="2000" b="1" dirty="0"/>
              <a:t>2023.</a:t>
            </a:r>
            <a:r>
              <a:rPr lang="en-US" altLang="en-US" sz="2000" dirty="0"/>
              <a:t> Feedback received after this date may not be incorporated into the upcoming report</a:t>
            </a:r>
          </a:p>
          <a:p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lauren.almquist@chiamass.gov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2023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2023 HMO Membership reports were sent last week. Signoff is due 7/20.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2022 were sent 3/24. Signoff was due 5/24.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2023 will be sent later this month.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July 11,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August 8,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1" ma:contentTypeDescription="Create a new document." ma:contentTypeScope="" ma:versionID="57c16249e043f732766d31511158e4c2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681d0cf88484e8c56d1a2e9d04a16d4b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A42410-6E41-45A2-8604-800970ADC117}">
  <ds:schemaRefs>
    <ds:schemaRef ds:uri="http://purl.org/dc/elements/1.1/"/>
    <ds:schemaRef ds:uri="http://purl.org/dc/terms/"/>
    <ds:schemaRef ds:uri="2d8504ea-bdc4-4bf8-af11-a3723acdf21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4483868-18c9-4cdc-a318-1360b15594a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08BC19-B41E-4AE7-9FDC-7FD9C420E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33777</TotalTime>
  <Words>457</Words>
  <Application>Microsoft Macintosh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FINALPowerPointTEMPLATE</vt:lpstr>
      <vt:lpstr>Office Theme</vt:lpstr>
      <vt:lpstr>Document</vt:lpstr>
      <vt:lpstr>PowerPoint Presentation</vt:lpstr>
      <vt:lpstr>Agenda</vt:lpstr>
      <vt:lpstr>MA APCD Intake</vt:lpstr>
      <vt:lpstr>MA APCD Intake</vt:lpstr>
      <vt:lpstr>2023 MA APCD Submission Guide Updates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1210</cp:revision>
  <cp:lastPrinted>2020-03-10T14:30:58Z</cp:lastPrinted>
  <dcterms:created xsi:type="dcterms:W3CDTF">2014-02-09T20:57:02Z</dcterms:created>
  <dcterms:modified xsi:type="dcterms:W3CDTF">2023-06-13T18:43:50Z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