
<file path=[Content_Types].xml><?xml version="1.0" encoding="utf-8"?>
<Types xmlns="http://schemas.openxmlformats.org/package/2006/content-types">
  <Default Extension="docx" ContentType="application/vnd.openxmlformats-officedocument.wordprocessingml.documen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755" r:id="rId5"/>
  </p:sldMasterIdLst>
  <p:notesMasterIdLst>
    <p:notesMasterId r:id="rId15"/>
  </p:notesMasterIdLst>
  <p:handoutMasterIdLst>
    <p:handoutMasterId r:id="rId16"/>
  </p:handoutMasterIdLst>
  <p:sldIdLst>
    <p:sldId id="256" r:id="rId6"/>
    <p:sldId id="414" r:id="rId7"/>
    <p:sldId id="583" r:id="rId8"/>
    <p:sldId id="585" r:id="rId9"/>
    <p:sldId id="592" r:id="rId10"/>
    <p:sldId id="467" r:id="rId11"/>
    <p:sldId id="582" r:id="rId12"/>
    <p:sldId id="362" r:id="rId13"/>
    <p:sldId id="451" r:id="rId14"/>
  </p:sldIdLst>
  <p:sldSz cx="9144000" cy="6858000" type="screen4x3"/>
  <p:notesSz cx="7010400" cy="9296400"/>
  <p:defaultTextStyle>
    <a:defPPr>
      <a:defRPr lang="en-US"/>
    </a:defPPr>
    <a:lvl1pPr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1pPr>
    <a:lvl2pPr marL="4572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2pPr>
    <a:lvl3pPr marL="9144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3pPr>
    <a:lvl4pPr marL="13716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4pPr>
    <a:lvl5pPr marL="18288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5pPr>
    <a:lvl6pPr marL="2286000" algn="l" defTabSz="914400" rtl="0" eaLnBrk="1" latinLnBrk="0" hangingPunct="1">
      <a:defRPr sz="2400" kern="1200">
        <a:solidFill>
          <a:schemeClr val="tx1"/>
        </a:solidFill>
        <a:latin typeface="Calibri" pitchFamily="34" charset="0"/>
        <a:ea typeface="ＭＳ Ｐゴシック" charset="-128"/>
        <a:cs typeface="+mn-cs"/>
      </a:defRPr>
    </a:lvl6pPr>
    <a:lvl7pPr marL="2743200" algn="l" defTabSz="914400" rtl="0" eaLnBrk="1" latinLnBrk="0" hangingPunct="1">
      <a:defRPr sz="2400" kern="1200">
        <a:solidFill>
          <a:schemeClr val="tx1"/>
        </a:solidFill>
        <a:latin typeface="Calibri" pitchFamily="34" charset="0"/>
        <a:ea typeface="ＭＳ Ｐゴシック" charset="-128"/>
        <a:cs typeface="+mn-cs"/>
      </a:defRPr>
    </a:lvl7pPr>
    <a:lvl8pPr marL="3200400" algn="l" defTabSz="914400" rtl="0" eaLnBrk="1" latinLnBrk="0" hangingPunct="1">
      <a:defRPr sz="2400" kern="1200">
        <a:solidFill>
          <a:schemeClr val="tx1"/>
        </a:solidFill>
        <a:latin typeface="Calibri" pitchFamily="34" charset="0"/>
        <a:ea typeface="ＭＳ Ｐゴシック" charset="-128"/>
        <a:cs typeface="+mn-cs"/>
      </a:defRPr>
    </a:lvl8pPr>
    <a:lvl9pPr marL="3657600" algn="l" defTabSz="914400" rtl="0" eaLnBrk="1" latinLnBrk="0" hangingPunct="1">
      <a:defRPr sz="2400" kern="1200">
        <a:solidFill>
          <a:schemeClr val="tx1"/>
        </a:solidFill>
        <a:latin typeface="Calibri" pitchFamily="34" charset="0"/>
        <a:ea typeface="ＭＳ Ｐゴシック" charset="-128"/>
        <a:cs typeface="+mn-cs"/>
      </a:defRPr>
    </a:lvl9pPr>
  </p:defaultTextStyle>
  <p:extLst>
    <p:ext uri="{EFAFB233-063F-42B5-8137-9DF3F51BA10A}">
      <p15:sldGuideLst xmlns:p15="http://schemas.microsoft.com/office/powerpoint/2012/main">
        <p15:guide id="1" orient="horz" pos="973">
          <p15:clr>
            <a:srgbClr val="A4A3A4"/>
          </p15:clr>
        </p15:guide>
        <p15:guide id="2" pos="332">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amer, Marilyn" initials="KM" lastIdx="1" clrIdx="0"/>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36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7" autoAdjust="0"/>
    <p:restoredTop sz="96327" autoAdjust="0"/>
  </p:normalViewPr>
  <p:slideViewPr>
    <p:cSldViewPr snapToGrid="0" snapToObjects="1" showGuides="1">
      <p:cViewPr varScale="1">
        <p:scale>
          <a:sx n="128" d="100"/>
          <a:sy n="128" d="100"/>
        </p:scale>
        <p:origin x="1736" y="184"/>
      </p:cViewPr>
      <p:guideLst>
        <p:guide orient="horz" pos="973"/>
        <p:guide pos="332"/>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ul Smith" userId="a2af1319-f9ad-4c0b-a0c5-fde8d2b56db6" providerId="ADAL" clId="{4CCAB874-5072-4CD0-A9AA-37DBB88407AC}"/>
    <pc:docChg chg="modSld">
      <pc:chgData name="Paul Smith" userId="a2af1319-f9ad-4c0b-a0c5-fde8d2b56db6" providerId="ADAL" clId="{4CCAB874-5072-4CD0-A9AA-37DBB88407AC}" dt="2023-08-08T15:06:03.235" v="365" actId="20577"/>
      <pc:docMkLst>
        <pc:docMk/>
      </pc:docMkLst>
      <pc:sldChg chg="modSp mod">
        <pc:chgData name="Paul Smith" userId="a2af1319-f9ad-4c0b-a0c5-fde8d2b56db6" providerId="ADAL" clId="{4CCAB874-5072-4CD0-A9AA-37DBB88407AC}" dt="2023-08-03T18:53:26.603" v="14" actId="20577"/>
        <pc:sldMkLst>
          <pc:docMk/>
          <pc:sldMk cId="0" sldId="256"/>
        </pc:sldMkLst>
        <pc:spChg chg="mod">
          <ac:chgData name="Paul Smith" userId="a2af1319-f9ad-4c0b-a0c5-fde8d2b56db6" providerId="ADAL" clId="{4CCAB874-5072-4CD0-A9AA-37DBB88407AC}" dt="2023-08-03T18:53:26.603" v="14" actId="20577"/>
          <ac:spMkLst>
            <pc:docMk/>
            <pc:sldMk cId="0" sldId="256"/>
            <ac:spMk id="7" creationId="{00000000-0000-0000-0000-000000000000}"/>
          </ac:spMkLst>
        </pc:spChg>
      </pc:sldChg>
      <pc:sldChg chg="modSp mod">
        <pc:chgData name="Paul Smith" userId="a2af1319-f9ad-4c0b-a0c5-fde8d2b56db6" providerId="ADAL" clId="{4CCAB874-5072-4CD0-A9AA-37DBB88407AC}" dt="2023-08-03T18:54:29.823" v="56" actId="20577"/>
        <pc:sldMkLst>
          <pc:docMk/>
          <pc:sldMk cId="1937674814" sldId="362"/>
        </pc:sldMkLst>
        <pc:spChg chg="mod">
          <ac:chgData name="Paul Smith" userId="a2af1319-f9ad-4c0b-a0c5-fde8d2b56db6" providerId="ADAL" clId="{4CCAB874-5072-4CD0-A9AA-37DBB88407AC}" dt="2023-08-03T18:54:29.823" v="56" actId="20577"/>
          <ac:spMkLst>
            <pc:docMk/>
            <pc:sldMk cId="1937674814" sldId="362"/>
            <ac:spMk id="3" creationId="{00000000-0000-0000-0000-000000000000}"/>
          </ac:spMkLst>
        </pc:spChg>
      </pc:sldChg>
      <pc:sldChg chg="modSp mod">
        <pc:chgData name="Paul Smith" userId="a2af1319-f9ad-4c0b-a0c5-fde8d2b56db6" providerId="ADAL" clId="{4CCAB874-5072-4CD0-A9AA-37DBB88407AC}" dt="2023-08-08T15:06:03.235" v="365" actId="20577"/>
        <pc:sldMkLst>
          <pc:docMk/>
          <pc:sldMk cId="803668937" sldId="582"/>
        </pc:sldMkLst>
        <pc:spChg chg="mod">
          <ac:chgData name="Paul Smith" userId="a2af1319-f9ad-4c0b-a0c5-fde8d2b56db6" providerId="ADAL" clId="{4CCAB874-5072-4CD0-A9AA-37DBB88407AC}" dt="2023-08-08T15:06:03.235" v="365" actId="20577"/>
          <ac:spMkLst>
            <pc:docMk/>
            <pc:sldMk cId="803668937" sldId="582"/>
            <ac:spMk id="3" creationId="{00000000-0000-0000-0000-000000000000}"/>
          </ac:spMkLst>
        </pc:spChg>
      </pc:sldChg>
      <pc:sldChg chg="modSp mod">
        <pc:chgData name="Paul Smith" userId="a2af1319-f9ad-4c0b-a0c5-fde8d2b56db6" providerId="ADAL" clId="{4CCAB874-5072-4CD0-A9AA-37DBB88407AC}" dt="2023-08-07T17:28:41.898" v="114" actId="20577"/>
        <pc:sldMkLst>
          <pc:docMk/>
          <pc:sldMk cId="1519073558" sldId="583"/>
        </pc:sldMkLst>
        <pc:spChg chg="mod">
          <ac:chgData name="Paul Smith" userId="a2af1319-f9ad-4c0b-a0c5-fde8d2b56db6" providerId="ADAL" clId="{4CCAB874-5072-4CD0-A9AA-37DBB88407AC}" dt="2023-08-07T17:28:41.898" v="114" actId="20577"/>
          <ac:spMkLst>
            <pc:docMk/>
            <pc:sldMk cId="1519073558" sldId="583"/>
            <ac:spMk id="3" creationId="{00000000-0000-0000-0000-000000000000}"/>
          </ac:spMkLst>
        </pc:spChg>
      </pc:sldChg>
      <pc:sldChg chg="modSp mod">
        <pc:chgData name="Paul Smith" userId="a2af1319-f9ad-4c0b-a0c5-fde8d2b56db6" providerId="ADAL" clId="{4CCAB874-5072-4CD0-A9AA-37DBB88407AC}" dt="2023-08-08T15:04:42.543" v="315" actId="20577"/>
        <pc:sldMkLst>
          <pc:docMk/>
          <pc:sldMk cId="985790369" sldId="585"/>
        </pc:sldMkLst>
        <pc:spChg chg="mod">
          <ac:chgData name="Paul Smith" userId="a2af1319-f9ad-4c0b-a0c5-fde8d2b56db6" providerId="ADAL" clId="{4CCAB874-5072-4CD0-A9AA-37DBB88407AC}" dt="2023-08-08T15:04:42.543" v="315" actId="20577"/>
          <ac:spMkLst>
            <pc:docMk/>
            <pc:sldMk cId="985790369" sldId="585"/>
            <ac:spMk id="4" creationId="{FE7D6BC6-C936-44EE-960A-EB41C1ED8190}"/>
          </ac:spMkLst>
        </pc:spChg>
      </pc:sldChg>
    </pc:docChg>
  </pc:docChgLst>
  <pc:docChgLst>
    <pc:chgData name="Paul Smith" userId="a2af1319-f9ad-4c0b-a0c5-fde8d2b56db6" providerId="ADAL" clId="{E5005978-1D9F-4771-81EE-D96C7A2A8F01}"/>
    <pc:docChg chg="addSld delSld modSld delMainMaster">
      <pc:chgData name="Paul Smith" userId="a2af1319-f9ad-4c0b-a0c5-fde8d2b56db6" providerId="ADAL" clId="{E5005978-1D9F-4771-81EE-D96C7A2A8F01}" dt="2023-06-13T11:59:40.546" v="224" actId="20577"/>
      <pc:docMkLst>
        <pc:docMk/>
      </pc:docMkLst>
      <pc:sldChg chg="modSp mod">
        <pc:chgData name="Paul Smith" userId="a2af1319-f9ad-4c0b-a0c5-fde8d2b56db6" providerId="ADAL" clId="{E5005978-1D9F-4771-81EE-D96C7A2A8F01}" dt="2023-06-12T12:56:40.191" v="11" actId="20577"/>
        <pc:sldMkLst>
          <pc:docMk/>
          <pc:sldMk cId="0" sldId="256"/>
        </pc:sldMkLst>
        <pc:spChg chg="mod">
          <ac:chgData name="Paul Smith" userId="a2af1319-f9ad-4c0b-a0c5-fde8d2b56db6" providerId="ADAL" clId="{E5005978-1D9F-4771-81EE-D96C7A2A8F01}" dt="2023-06-12T12:56:40.191" v="11" actId="20577"/>
          <ac:spMkLst>
            <pc:docMk/>
            <pc:sldMk cId="0" sldId="256"/>
            <ac:spMk id="7" creationId="{00000000-0000-0000-0000-000000000000}"/>
          </ac:spMkLst>
        </pc:spChg>
      </pc:sldChg>
      <pc:sldChg chg="modSp mod">
        <pc:chgData name="Paul Smith" userId="a2af1319-f9ad-4c0b-a0c5-fde8d2b56db6" providerId="ADAL" clId="{E5005978-1D9F-4771-81EE-D96C7A2A8F01}" dt="2023-06-12T13:00:38.742" v="187" actId="20577"/>
        <pc:sldMkLst>
          <pc:docMk/>
          <pc:sldMk cId="1937674814" sldId="362"/>
        </pc:sldMkLst>
        <pc:spChg chg="mod">
          <ac:chgData name="Paul Smith" userId="a2af1319-f9ad-4c0b-a0c5-fde8d2b56db6" providerId="ADAL" clId="{E5005978-1D9F-4771-81EE-D96C7A2A8F01}" dt="2023-06-12T13:00:38.742" v="187" actId="20577"/>
          <ac:spMkLst>
            <pc:docMk/>
            <pc:sldMk cId="1937674814" sldId="362"/>
            <ac:spMk id="3" creationId="{00000000-0000-0000-0000-000000000000}"/>
          </ac:spMkLst>
        </pc:spChg>
      </pc:sldChg>
      <pc:sldChg chg="add del">
        <pc:chgData name="Paul Smith" userId="a2af1319-f9ad-4c0b-a0c5-fde8d2b56db6" providerId="ADAL" clId="{E5005978-1D9F-4771-81EE-D96C7A2A8F01}" dt="2023-06-13T11:14:50.974" v="190"/>
        <pc:sldMkLst>
          <pc:docMk/>
          <pc:sldMk cId="3729148980" sldId="465"/>
        </pc:sldMkLst>
      </pc:sldChg>
      <pc:sldChg chg="add del">
        <pc:chgData name="Paul Smith" userId="a2af1319-f9ad-4c0b-a0c5-fde8d2b56db6" providerId="ADAL" clId="{E5005978-1D9F-4771-81EE-D96C7A2A8F01}" dt="2023-06-13T11:14:50.974" v="190"/>
        <pc:sldMkLst>
          <pc:docMk/>
          <pc:sldMk cId="1983415691" sldId="467"/>
        </pc:sldMkLst>
      </pc:sldChg>
      <pc:sldChg chg="modSp mod">
        <pc:chgData name="Paul Smith" userId="a2af1319-f9ad-4c0b-a0c5-fde8d2b56db6" providerId="ADAL" clId="{E5005978-1D9F-4771-81EE-D96C7A2A8F01}" dt="2023-06-13T11:59:40.546" v="224" actId="20577"/>
        <pc:sldMkLst>
          <pc:docMk/>
          <pc:sldMk cId="803668937" sldId="582"/>
        </pc:sldMkLst>
        <pc:spChg chg="mod">
          <ac:chgData name="Paul Smith" userId="a2af1319-f9ad-4c0b-a0c5-fde8d2b56db6" providerId="ADAL" clId="{E5005978-1D9F-4771-81EE-D96C7A2A8F01}" dt="2023-06-13T11:59:40.546" v="224" actId="20577"/>
          <ac:spMkLst>
            <pc:docMk/>
            <pc:sldMk cId="803668937" sldId="582"/>
            <ac:spMk id="3" creationId="{00000000-0000-0000-0000-000000000000}"/>
          </ac:spMkLst>
        </pc:spChg>
      </pc:sldChg>
      <pc:sldChg chg="modSp mod">
        <pc:chgData name="Paul Smith" userId="a2af1319-f9ad-4c0b-a0c5-fde8d2b56db6" providerId="ADAL" clId="{E5005978-1D9F-4771-81EE-D96C7A2A8F01}" dt="2023-06-13T11:41:48.291" v="203" actId="20577"/>
        <pc:sldMkLst>
          <pc:docMk/>
          <pc:sldMk cId="1519073558" sldId="583"/>
        </pc:sldMkLst>
        <pc:spChg chg="mod">
          <ac:chgData name="Paul Smith" userId="a2af1319-f9ad-4c0b-a0c5-fde8d2b56db6" providerId="ADAL" clId="{E5005978-1D9F-4771-81EE-D96C7A2A8F01}" dt="2023-06-13T11:41:48.291" v="203" actId="20577"/>
          <ac:spMkLst>
            <pc:docMk/>
            <pc:sldMk cId="1519073558" sldId="583"/>
            <ac:spMk id="3" creationId="{00000000-0000-0000-0000-000000000000}"/>
          </ac:spMkLst>
        </pc:spChg>
      </pc:sldChg>
      <pc:sldChg chg="modSp mod">
        <pc:chgData name="Paul Smith" userId="a2af1319-f9ad-4c0b-a0c5-fde8d2b56db6" providerId="ADAL" clId="{E5005978-1D9F-4771-81EE-D96C7A2A8F01}" dt="2023-06-12T12:58:50.071" v="101" actId="20577"/>
        <pc:sldMkLst>
          <pc:docMk/>
          <pc:sldMk cId="985790369" sldId="585"/>
        </pc:sldMkLst>
        <pc:spChg chg="mod">
          <ac:chgData name="Paul Smith" userId="a2af1319-f9ad-4c0b-a0c5-fde8d2b56db6" providerId="ADAL" clId="{E5005978-1D9F-4771-81EE-D96C7A2A8F01}" dt="2023-06-12T12:58:50.071" v="101" actId="20577"/>
          <ac:spMkLst>
            <pc:docMk/>
            <pc:sldMk cId="985790369" sldId="585"/>
            <ac:spMk id="4" creationId="{FE7D6BC6-C936-44EE-960A-EB41C1ED8190}"/>
          </ac:spMkLst>
        </pc:spChg>
      </pc:sldChg>
      <pc:sldMasterChg chg="del delSldLayout">
        <pc:chgData name="Paul Smith" userId="a2af1319-f9ad-4c0b-a0c5-fde8d2b56db6" providerId="ADAL" clId="{E5005978-1D9F-4771-81EE-D96C7A2A8F01}" dt="2023-06-13T11:14:27.948" v="188" actId="2696"/>
        <pc:sldMasterMkLst>
          <pc:docMk/>
          <pc:sldMasterMk cId="118863054" sldId="2147483755"/>
        </pc:sldMasterMkLst>
        <pc:sldLayoutChg chg="del">
          <pc:chgData name="Paul Smith" userId="a2af1319-f9ad-4c0b-a0c5-fde8d2b56db6" providerId="ADAL" clId="{E5005978-1D9F-4771-81EE-D96C7A2A8F01}" dt="2023-06-13T11:14:27.948" v="188" actId="2696"/>
          <pc:sldLayoutMkLst>
            <pc:docMk/>
            <pc:sldMasterMk cId="118863054" sldId="2147483755"/>
            <pc:sldLayoutMk cId="3628523873" sldId="2147483756"/>
          </pc:sldLayoutMkLst>
        </pc:sldLayoutChg>
        <pc:sldLayoutChg chg="del">
          <pc:chgData name="Paul Smith" userId="a2af1319-f9ad-4c0b-a0c5-fde8d2b56db6" providerId="ADAL" clId="{E5005978-1D9F-4771-81EE-D96C7A2A8F01}" dt="2023-06-13T11:14:27.948" v="188" actId="2696"/>
          <pc:sldLayoutMkLst>
            <pc:docMk/>
            <pc:sldMasterMk cId="118863054" sldId="2147483755"/>
            <pc:sldLayoutMk cId="3458448095" sldId="2147483757"/>
          </pc:sldLayoutMkLst>
        </pc:sldLayoutChg>
        <pc:sldLayoutChg chg="del">
          <pc:chgData name="Paul Smith" userId="a2af1319-f9ad-4c0b-a0c5-fde8d2b56db6" providerId="ADAL" clId="{E5005978-1D9F-4771-81EE-D96C7A2A8F01}" dt="2023-06-13T11:14:27.948" v="188" actId="2696"/>
          <pc:sldLayoutMkLst>
            <pc:docMk/>
            <pc:sldMasterMk cId="118863054" sldId="2147483755"/>
            <pc:sldLayoutMk cId="2457702373" sldId="2147483758"/>
          </pc:sldLayoutMkLst>
        </pc:sldLayoutChg>
        <pc:sldLayoutChg chg="del">
          <pc:chgData name="Paul Smith" userId="a2af1319-f9ad-4c0b-a0c5-fde8d2b56db6" providerId="ADAL" clId="{E5005978-1D9F-4771-81EE-D96C7A2A8F01}" dt="2023-06-13T11:14:27.948" v="188" actId="2696"/>
          <pc:sldLayoutMkLst>
            <pc:docMk/>
            <pc:sldMasterMk cId="118863054" sldId="2147483755"/>
            <pc:sldLayoutMk cId="4049985459" sldId="2147483759"/>
          </pc:sldLayoutMkLst>
        </pc:sldLayoutChg>
        <pc:sldLayoutChg chg="del">
          <pc:chgData name="Paul Smith" userId="a2af1319-f9ad-4c0b-a0c5-fde8d2b56db6" providerId="ADAL" clId="{E5005978-1D9F-4771-81EE-D96C7A2A8F01}" dt="2023-06-13T11:14:27.948" v="188" actId="2696"/>
          <pc:sldLayoutMkLst>
            <pc:docMk/>
            <pc:sldMasterMk cId="118863054" sldId="2147483755"/>
            <pc:sldLayoutMk cId="714986170" sldId="2147483760"/>
          </pc:sldLayoutMkLst>
        </pc:sldLayoutChg>
        <pc:sldLayoutChg chg="del">
          <pc:chgData name="Paul Smith" userId="a2af1319-f9ad-4c0b-a0c5-fde8d2b56db6" providerId="ADAL" clId="{E5005978-1D9F-4771-81EE-D96C7A2A8F01}" dt="2023-06-13T11:14:27.948" v="188" actId="2696"/>
          <pc:sldLayoutMkLst>
            <pc:docMk/>
            <pc:sldMasterMk cId="118863054" sldId="2147483755"/>
            <pc:sldLayoutMk cId="3686663876" sldId="2147483761"/>
          </pc:sldLayoutMkLst>
        </pc:sldLayoutChg>
        <pc:sldLayoutChg chg="del">
          <pc:chgData name="Paul Smith" userId="a2af1319-f9ad-4c0b-a0c5-fde8d2b56db6" providerId="ADAL" clId="{E5005978-1D9F-4771-81EE-D96C7A2A8F01}" dt="2023-06-13T11:14:27.948" v="188" actId="2696"/>
          <pc:sldLayoutMkLst>
            <pc:docMk/>
            <pc:sldMasterMk cId="118863054" sldId="2147483755"/>
            <pc:sldLayoutMk cId="714989347" sldId="2147483762"/>
          </pc:sldLayoutMkLst>
        </pc:sldLayoutChg>
        <pc:sldLayoutChg chg="del">
          <pc:chgData name="Paul Smith" userId="a2af1319-f9ad-4c0b-a0c5-fde8d2b56db6" providerId="ADAL" clId="{E5005978-1D9F-4771-81EE-D96C7A2A8F01}" dt="2023-06-13T11:14:27.948" v="188" actId="2696"/>
          <pc:sldLayoutMkLst>
            <pc:docMk/>
            <pc:sldMasterMk cId="118863054" sldId="2147483755"/>
            <pc:sldLayoutMk cId="1826327201" sldId="2147483763"/>
          </pc:sldLayoutMkLst>
        </pc:sldLayoutChg>
        <pc:sldLayoutChg chg="del">
          <pc:chgData name="Paul Smith" userId="a2af1319-f9ad-4c0b-a0c5-fde8d2b56db6" providerId="ADAL" clId="{E5005978-1D9F-4771-81EE-D96C7A2A8F01}" dt="2023-06-13T11:14:27.948" v="188" actId="2696"/>
          <pc:sldLayoutMkLst>
            <pc:docMk/>
            <pc:sldMasterMk cId="118863054" sldId="2147483755"/>
            <pc:sldLayoutMk cId="2941275835" sldId="2147483764"/>
          </pc:sldLayoutMkLst>
        </pc:sldLayoutChg>
        <pc:sldLayoutChg chg="del">
          <pc:chgData name="Paul Smith" userId="a2af1319-f9ad-4c0b-a0c5-fde8d2b56db6" providerId="ADAL" clId="{E5005978-1D9F-4771-81EE-D96C7A2A8F01}" dt="2023-06-13T11:14:27.948" v="188" actId="2696"/>
          <pc:sldLayoutMkLst>
            <pc:docMk/>
            <pc:sldMasterMk cId="118863054" sldId="2147483755"/>
            <pc:sldLayoutMk cId="1161942764" sldId="2147483765"/>
          </pc:sldLayoutMkLst>
        </pc:sldLayoutChg>
        <pc:sldLayoutChg chg="del">
          <pc:chgData name="Paul Smith" userId="a2af1319-f9ad-4c0b-a0c5-fde8d2b56db6" providerId="ADAL" clId="{E5005978-1D9F-4771-81EE-D96C7A2A8F01}" dt="2023-06-13T11:14:27.948" v="188" actId="2696"/>
          <pc:sldLayoutMkLst>
            <pc:docMk/>
            <pc:sldMasterMk cId="118863054" sldId="2147483755"/>
            <pc:sldLayoutMk cId="3699390716" sldId="2147483766"/>
          </pc:sldLayoutMkLst>
        </pc:sldLayoutChg>
      </pc:sldMasterChg>
    </pc:docChg>
  </pc:docChgLst>
  <pc:docChgLst>
    <pc:chgData name="Paul Smith" userId="a2af1319-f9ad-4c0b-a0c5-fde8d2b56db6" providerId="ADAL" clId="{2769797E-29C2-474F-82F7-96EA2E699907}"/>
    <pc:docChg chg="custSel modSld">
      <pc:chgData name="Paul Smith" userId="a2af1319-f9ad-4c0b-a0c5-fde8d2b56db6" providerId="ADAL" clId="{2769797E-29C2-474F-82F7-96EA2E699907}" dt="2023-06-15T13:44:01.380" v="250" actId="6549"/>
      <pc:docMkLst>
        <pc:docMk/>
      </pc:docMkLst>
      <pc:sldChg chg="modSp mod">
        <pc:chgData name="Paul Smith" userId="a2af1319-f9ad-4c0b-a0c5-fde8d2b56db6" providerId="ADAL" clId="{2769797E-29C2-474F-82F7-96EA2E699907}" dt="2023-06-15T13:38:41.276" v="5" actId="6549"/>
        <pc:sldMkLst>
          <pc:docMk/>
          <pc:sldMk cId="0" sldId="256"/>
        </pc:sldMkLst>
        <pc:spChg chg="mod">
          <ac:chgData name="Paul Smith" userId="a2af1319-f9ad-4c0b-a0c5-fde8d2b56db6" providerId="ADAL" clId="{2769797E-29C2-474F-82F7-96EA2E699907}" dt="2023-06-15T13:38:41.276" v="5" actId="6549"/>
          <ac:spMkLst>
            <pc:docMk/>
            <pc:sldMk cId="0" sldId="256"/>
            <ac:spMk id="7" creationId="{00000000-0000-0000-0000-000000000000}"/>
          </ac:spMkLst>
        </pc:spChg>
      </pc:sldChg>
      <pc:sldChg chg="modSp mod">
        <pc:chgData name="Paul Smith" userId="a2af1319-f9ad-4c0b-a0c5-fde8d2b56db6" providerId="ADAL" clId="{2769797E-29C2-474F-82F7-96EA2E699907}" dt="2023-06-15T13:39:53.942" v="44" actId="20577"/>
        <pc:sldMkLst>
          <pc:docMk/>
          <pc:sldMk cId="1937674814" sldId="362"/>
        </pc:sldMkLst>
        <pc:spChg chg="mod">
          <ac:chgData name="Paul Smith" userId="a2af1319-f9ad-4c0b-a0c5-fde8d2b56db6" providerId="ADAL" clId="{2769797E-29C2-474F-82F7-96EA2E699907}" dt="2023-06-15T13:39:53.942" v="44" actId="20577"/>
          <ac:spMkLst>
            <pc:docMk/>
            <pc:sldMk cId="1937674814" sldId="362"/>
            <ac:spMk id="3" creationId="{00000000-0000-0000-0000-000000000000}"/>
          </ac:spMkLst>
        </pc:spChg>
      </pc:sldChg>
      <pc:sldChg chg="modSp mod">
        <pc:chgData name="Paul Smith" userId="a2af1319-f9ad-4c0b-a0c5-fde8d2b56db6" providerId="ADAL" clId="{2769797E-29C2-474F-82F7-96EA2E699907}" dt="2023-06-15T13:44:01.380" v="250" actId="6549"/>
        <pc:sldMkLst>
          <pc:docMk/>
          <pc:sldMk cId="1519073558" sldId="583"/>
        </pc:sldMkLst>
        <pc:spChg chg="mod">
          <ac:chgData name="Paul Smith" userId="a2af1319-f9ad-4c0b-a0c5-fde8d2b56db6" providerId="ADAL" clId="{2769797E-29C2-474F-82F7-96EA2E699907}" dt="2023-06-15T13:44:01.380" v="250" actId="6549"/>
          <ac:spMkLst>
            <pc:docMk/>
            <pc:sldMk cId="1519073558" sldId="583"/>
            <ac:spMk id="3" creationId="{00000000-0000-0000-0000-000000000000}"/>
          </ac:spMkLst>
        </pc:spChg>
      </pc:sldChg>
    </pc:docChg>
  </pc:docChgLst>
  <pc:docChgLst>
    <pc:chgData name="Paul Smith" userId="a2af1319-f9ad-4c0b-a0c5-fde8d2b56db6" providerId="ADAL" clId="{DAC219BD-F172-46BB-83A1-A5698216AC46}"/>
    <pc:docChg chg="custSel delSld modSld">
      <pc:chgData name="Paul Smith" userId="a2af1319-f9ad-4c0b-a0c5-fde8d2b56db6" providerId="ADAL" clId="{DAC219BD-F172-46BB-83A1-A5698216AC46}" dt="2023-07-10T16:51:06.800" v="211" actId="20577"/>
      <pc:docMkLst>
        <pc:docMk/>
      </pc:docMkLst>
      <pc:sldChg chg="del">
        <pc:chgData name="Paul Smith" userId="a2af1319-f9ad-4c0b-a0c5-fde8d2b56db6" providerId="ADAL" clId="{DAC219BD-F172-46BB-83A1-A5698216AC46}" dt="2023-07-10T12:38:26.658" v="202" actId="2696"/>
        <pc:sldMkLst>
          <pc:docMk/>
          <pc:sldMk cId="3729148980" sldId="465"/>
        </pc:sldMkLst>
      </pc:sldChg>
      <pc:sldChg chg="modSp mod">
        <pc:chgData name="Paul Smith" userId="a2af1319-f9ad-4c0b-a0c5-fde8d2b56db6" providerId="ADAL" clId="{DAC219BD-F172-46BB-83A1-A5698216AC46}" dt="2023-07-10T16:51:06.800" v="211" actId="20577"/>
        <pc:sldMkLst>
          <pc:docMk/>
          <pc:sldMk cId="803668937" sldId="582"/>
        </pc:sldMkLst>
        <pc:spChg chg="mod">
          <ac:chgData name="Paul Smith" userId="a2af1319-f9ad-4c0b-a0c5-fde8d2b56db6" providerId="ADAL" clId="{DAC219BD-F172-46BB-83A1-A5698216AC46}" dt="2023-07-10T16:51:06.800" v="211" actId="20577"/>
          <ac:spMkLst>
            <pc:docMk/>
            <pc:sldMk cId="803668937" sldId="582"/>
            <ac:spMk id="3" creationId="{00000000-0000-0000-0000-000000000000}"/>
          </ac:spMkLst>
        </pc:spChg>
      </pc:sldChg>
      <pc:sldChg chg="modSp mod">
        <pc:chgData name="Paul Smith" userId="a2af1319-f9ad-4c0b-a0c5-fde8d2b56db6" providerId="ADAL" clId="{DAC219BD-F172-46BB-83A1-A5698216AC46}" dt="2023-07-07T13:53:50.447" v="113" actId="20577"/>
        <pc:sldMkLst>
          <pc:docMk/>
          <pc:sldMk cId="1519073558" sldId="583"/>
        </pc:sldMkLst>
        <pc:spChg chg="mod">
          <ac:chgData name="Paul Smith" userId="a2af1319-f9ad-4c0b-a0c5-fde8d2b56db6" providerId="ADAL" clId="{DAC219BD-F172-46BB-83A1-A5698216AC46}" dt="2023-07-07T13:53:50.447" v="113" actId="20577"/>
          <ac:spMkLst>
            <pc:docMk/>
            <pc:sldMk cId="1519073558" sldId="583"/>
            <ac:spMk id="3" creationId="{00000000-0000-0000-0000-000000000000}"/>
          </ac:spMkLst>
        </pc:spChg>
      </pc:sldChg>
      <pc:sldChg chg="modSp mod">
        <pc:chgData name="Paul Smith" userId="a2af1319-f9ad-4c0b-a0c5-fde8d2b56db6" providerId="ADAL" clId="{DAC219BD-F172-46BB-83A1-A5698216AC46}" dt="2023-07-07T13:54:55.916" v="198" actId="20577"/>
        <pc:sldMkLst>
          <pc:docMk/>
          <pc:sldMk cId="985790369" sldId="585"/>
        </pc:sldMkLst>
        <pc:spChg chg="mod">
          <ac:chgData name="Paul Smith" userId="a2af1319-f9ad-4c0b-a0c5-fde8d2b56db6" providerId="ADAL" clId="{DAC219BD-F172-46BB-83A1-A5698216AC46}" dt="2023-07-07T13:54:55.916" v="198" actId="20577"/>
          <ac:spMkLst>
            <pc:docMk/>
            <pc:sldMk cId="985790369" sldId="585"/>
            <ac:spMk id="4" creationId="{FE7D6BC6-C936-44EE-960A-EB41C1ED819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161" tIns="46581" rIns="93161" bIns="46581" rtlCol="0"/>
          <a:lstStyle>
            <a:lvl1pPr algn="l">
              <a:defRPr sz="1200">
                <a:latin typeface="Calibri" charset="0"/>
                <a:ea typeface="ＭＳ Ｐゴシック" charset="0"/>
                <a:cs typeface="ＭＳ Ｐゴシック" charset="0"/>
              </a:defRPr>
            </a:lvl1pPr>
          </a:lstStyle>
          <a:p>
            <a:pPr>
              <a:defRPr/>
            </a:pPr>
            <a:endParaRPr lang="en-US"/>
          </a:p>
        </p:txBody>
      </p:sp>
      <p:sp>
        <p:nvSpPr>
          <p:cNvPr id="3" name="Date Placeholder 2"/>
          <p:cNvSpPr>
            <a:spLocks noGrp="1"/>
          </p:cNvSpPr>
          <p:nvPr>
            <p:ph type="dt" sz="quarter" idx="1"/>
          </p:nvPr>
        </p:nvSpPr>
        <p:spPr>
          <a:xfrm>
            <a:off x="3970939" y="0"/>
            <a:ext cx="3037840" cy="464820"/>
          </a:xfrm>
          <a:prstGeom prst="rect">
            <a:avLst/>
          </a:prstGeom>
        </p:spPr>
        <p:txBody>
          <a:bodyPr vert="horz" wrap="square" lIns="93161" tIns="46581" rIns="93161" bIns="46581" numCol="1" anchor="t" anchorCtr="0" compatLnSpc="1">
            <a:prstTxWarp prst="textNoShape">
              <a:avLst/>
            </a:prstTxWarp>
          </a:bodyPr>
          <a:lstStyle>
            <a:lvl1pPr algn="r">
              <a:defRPr sz="1200"/>
            </a:lvl1pPr>
          </a:lstStyle>
          <a:p>
            <a:fld id="{7C334750-2352-4B2E-BA89-7D4D92F6063F}" type="datetimeFigureOut">
              <a:rPr lang="en-US" altLang="en-US"/>
              <a:pPr/>
              <a:t>8/17/23</a:t>
            </a:fld>
            <a:endParaRPr lang="en-US" altLang="en-US"/>
          </a:p>
        </p:txBody>
      </p:sp>
      <p:sp>
        <p:nvSpPr>
          <p:cNvPr id="4" name="Footer Placeholder 3"/>
          <p:cNvSpPr>
            <a:spLocks noGrp="1"/>
          </p:cNvSpPr>
          <p:nvPr>
            <p:ph type="ftr" sz="quarter" idx="2"/>
          </p:nvPr>
        </p:nvSpPr>
        <p:spPr>
          <a:xfrm>
            <a:off x="1" y="8829967"/>
            <a:ext cx="3037840" cy="464820"/>
          </a:xfrm>
          <a:prstGeom prst="rect">
            <a:avLst/>
          </a:prstGeom>
        </p:spPr>
        <p:txBody>
          <a:bodyPr vert="horz" lIns="93161" tIns="46581" rIns="93161" bIns="46581" rtlCol="0" anchor="b"/>
          <a:lstStyle>
            <a:lvl1pPr algn="l">
              <a:defRPr sz="1200">
                <a:latin typeface="Calibri" charset="0"/>
                <a:ea typeface="ＭＳ Ｐゴシック" charset="0"/>
                <a:cs typeface="ＭＳ Ｐゴシック" charset="0"/>
              </a:defRPr>
            </a:lvl1pPr>
          </a:lstStyle>
          <a:p>
            <a:pPr>
              <a:defRPr/>
            </a:pPr>
            <a:endParaRPr lang="en-US"/>
          </a:p>
        </p:txBody>
      </p:sp>
      <p:sp>
        <p:nvSpPr>
          <p:cNvPr id="5" name="Slide Number Placeholder 4"/>
          <p:cNvSpPr>
            <a:spLocks noGrp="1"/>
          </p:cNvSpPr>
          <p:nvPr>
            <p:ph type="sldNum" sz="quarter" idx="3"/>
          </p:nvPr>
        </p:nvSpPr>
        <p:spPr>
          <a:xfrm>
            <a:off x="3970939" y="8829967"/>
            <a:ext cx="3037840" cy="464820"/>
          </a:xfrm>
          <a:prstGeom prst="rect">
            <a:avLst/>
          </a:prstGeom>
        </p:spPr>
        <p:txBody>
          <a:bodyPr vert="horz" wrap="square" lIns="93161" tIns="46581" rIns="93161" bIns="46581" numCol="1" anchor="b" anchorCtr="0" compatLnSpc="1">
            <a:prstTxWarp prst="textNoShape">
              <a:avLst/>
            </a:prstTxWarp>
          </a:bodyPr>
          <a:lstStyle>
            <a:lvl1pPr algn="r">
              <a:defRPr sz="1200"/>
            </a:lvl1pPr>
          </a:lstStyle>
          <a:p>
            <a:fld id="{07923F82-0C55-4A82-ADB7-C020DF7AEF21}" type="slidenum">
              <a:rPr lang="en-US" altLang="en-US"/>
              <a:pPr/>
              <a:t>‹#›</a:t>
            </a:fld>
            <a:endParaRPr lang="en-US" altLang="en-US"/>
          </a:p>
        </p:txBody>
      </p:sp>
    </p:spTree>
    <p:extLst>
      <p:ext uri="{BB962C8B-B14F-4D97-AF65-F5344CB8AC3E}">
        <p14:creationId xmlns:p14="http://schemas.microsoft.com/office/powerpoint/2010/main" val="24046039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161" tIns="46581" rIns="93161" bIns="46581" rtlCol="0"/>
          <a:lstStyle>
            <a:lvl1pPr algn="l">
              <a:defRPr sz="1200">
                <a:latin typeface="Calibri" pitchFamily="34" charset="0"/>
                <a:ea typeface="ＭＳ Ｐゴシック" charset="-128"/>
                <a:cs typeface="+mn-cs"/>
              </a:defRPr>
            </a:lvl1pPr>
          </a:lstStyle>
          <a:p>
            <a:pPr>
              <a:defRPr/>
            </a:pPr>
            <a:endParaRPr lang="en-US"/>
          </a:p>
        </p:txBody>
      </p:sp>
      <p:sp>
        <p:nvSpPr>
          <p:cNvPr id="3" name="Date Placeholder 2"/>
          <p:cNvSpPr>
            <a:spLocks noGrp="1"/>
          </p:cNvSpPr>
          <p:nvPr>
            <p:ph type="dt" idx="1"/>
          </p:nvPr>
        </p:nvSpPr>
        <p:spPr>
          <a:xfrm>
            <a:off x="3970939" y="0"/>
            <a:ext cx="3037840" cy="464820"/>
          </a:xfrm>
          <a:prstGeom prst="rect">
            <a:avLst/>
          </a:prstGeom>
        </p:spPr>
        <p:txBody>
          <a:bodyPr vert="horz" wrap="square" lIns="93161" tIns="46581" rIns="93161" bIns="46581" numCol="1" anchor="t" anchorCtr="0" compatLnSpc="1">
            <a:prstTxWarp prst="textNoShape">
              <a:avLst/>
            </a:prstTxWarp>
          </a:bodyPr>
          <a:lstStyle>
            <a:lvl1pPr algn="r">
              <a:defRPr sz="1200"/>
            </a:lvl1pPr>
          </a:lstStyle>
          <a:p>
            <a:fld id="{CEFC4FF3-F2B4-4986-85D7-E6C0D0EDDD3C}" type="datetimeFigureOut">
              <a:rPr lang="en-US" altLang="en-US"/>
              <a:pPr/>
              <a:t>8/17/23</a:t>
            </a:fld>
            <a:endParaRPr lang="en-US" alt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1" tIns="46581" rIns="93161" bIns="46581" rtlCol="0" anchor="ctr"/>
          <a:lstStyle/>
          <a:p>
            <a:pPr lvl="0"/>
            <a:endParaRPr lang="en-US" noProof="0"/>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161" tIns="46581" rIns="93161" bIns="46581"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1" y="8829967"/>
            <a:ext cx="3037840" cy="464820"/>
          </a:xfrm>
          <a:prstGeom prst="rect">
            <a:avLst/>
          </a:prstGeom>
        </p:spPr>
        <p:txBody>
          <a:bodyPr vert="horz" lIns="93161" tIns="46581" rIns="93161" bIns="46581" rtlCol="0" anchor="b"/>
          <a:lstStyle>
            <a:lvl1pPr algn="l">
              <a:defRPr sz="1200">
                <a:latin typeface="Calibri" pitchFamily="34" charset="0"/>
                <a:ea typeface="ＭＳ Ｐゴシック" charset="-128"/>
                <a:cs typeface="+mn-cs"/>
              </a:defRPr>
            </a:lvl1pPr>
          </a:lstStyle>
          <a:p>
            <a:pPr>
              <a:defRPr/>
            </a:pPr>
            <a:endParaRPr lang="en-US"/>
          </a:p>
        </p:txBody>
      </p:sp>
      <p:sp>
        <p:nvSpPr>
          <p:cNvPr id="7" name="Slide Number Placeholder 6"/>
          <p:cNvSpPr>
            <a:spLocks noGrp="1"/>
          </p:cNvSpPr>
          <p:nvPr>
            <p:ph type="sldNum" sz="quarter" idx="5"/>
          </p:nvPr>
        </p:nvSpPr>
        <p:spPr>
          <a:xfrm>
            <a:off x="3970939" y="8829967"/>
            <a:ext cx="3037840" cy="464820"/>
          </a:xfrm>
          <a:prstGeom prst="rect">
            <a:avLst/>
          </a:prstGeom>
        </p:spPr>
        <p:txBody>
          <a:bodyPr vert="horz" wrap="square" lIns="93161" tIns="46581" rIns="93161" bIns="46581" numCol="1" anchor="b" anchorCtr="0" compatLnSpc="1">
            <a:prstTxWarp prst="textNoShape">
              <a:avLst/>
            </a:prstTxWarp>
          </a:bodyPr>
          <a:lstStyle>
            <a:lvl1pPr algn="r">
              <a:defRPr sz="1200"/>
            </a:lvl1pPr>
          </a:lstStyle>
          <a:p>
            <a:fld id="{C633E6E6-89C7-4DE2-8571-13BA2D2041F3}" type="slidenum">
              <a:rPr lang="en-US" altLang="en-US"/>
              <a:pPr/>
              <a:t>‹#›</a:t>
            </a:fld>
            <a:endParaRPr lang="en-US" altLang="en-US"/>
          </a:p>
        </p:txBody>
      </p:sp>
    </p:spTree>
    <p:extLst>
      <p:ext uri="{BB962C8B-B14F-4D97-AF65-F5344CB8AC3E}">
        <p14:creationId xmlns:p14="http://schemas.microsoft.com/office/powerpoint/2010/main" val="119575050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ea typeface="ＭＳ Ｐゴシック" charset="-128"/>
            </a:endParaRPr>
          </a:p>
        </p:txBody>
      </p:sp>
      <p:sp>
        <p:nvSpPr>
          <p:cNvPr id="819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itchFamily="34" charset="0"/>
                <a:ea typeface="ＭＳ Ｐゴシック" charset="-128"/>
              </a:defRPr>
            </a:lvl1pPr>
            <a:lvl2pPr marL="756932" indent="-291127" eaLnBrk="0" hangingPunct="0">
              <a:defRPr sz="2400">
                <a:solidFill>
                  <a:schemeClr val="tx1"/>
                </a:solidFill>
                <a:latin typeface="Calibri" pitchFamily="34" charset="0"/>
                <a:ea typeface="ＭＳ Ｐゴシック" charset="-128"/>
              </a:defRPr>
            </a:lvl2pPr>
            <a:lvl3pPr marL="1164511" indent="-232902" eaLnBrk="0" hangingPunct="0">
              <a:defRPr sz="2400">
                <a:solidFill>
                  <a:schemeClr val="tx1"/>
                </a:solidFill>
                <a:latin typeface="Calibri" pitchFamily="34" charset="0"/>
                <a:ea typeface="ＭＳ Ｐゴシック" charset="-128"/>
              </a:defRPr>
            </a:lvl3pPr>
            <a:lvl4pPr marL="1630315" indent="-232902" eaLnBrk="0" hangingPunct="0">
              <a:defRPr sz="2400">
                <a:solidFill>
                  <a:schemeClr val="tx1"/>
                </a:solidFill>
                <a:latin typeface="Calibri" pitchFamily="34" charset="0"/>
                <a:ea typeface="ＭＳ Ｐゴシック" charset="-128"/>
              </a:defRPr>
            </a:lvl4pPr>
            <a:lvl5pPr marL="2096119" indent="-232902" eaLnBrk="0" hangingPunct="0">
              <a:defRPr sz="2400">
                <a:solidFill>
                  <a:schemeClr val="tx1"/>
                </a:solidFill>
                <a:latin typeface="Calibri" pitchFamily="34" charset="0"/>
                <a:ea typeface="ＭＳ Ｐゴシック" charset="-128"/>
              </a:defRPr>
            </a:lvl5pPr>
            <a:lvl6pPr marL="2561924" indent="-232902" defTabSz="465804" eaLnBrk="0" fontAlgn="base" hangingPunct="0">
              <a:spcBef>
                <a:spcPct val="0"/>
              </a:spcBef>
              <a:spcAft>
                <a:spcPct val="0"/>
              </a:spcAft>
              <a:defRPr sz="2400">
                <a:solidFill>
                  <a:schemeClr val="tx1"/>
                </a:solidFill>
                <a:latin typeface="Calibri" pitchFamily="34" charset="0"/>
                <a:ea typeface="ＭＳ Ｐゴシック" charset="-128"/>
              </a:defRPr>
            </a:lvl6pPr>
            <a:lvl7pPr marL="3027728" indent="-232902" defTabSz="465804" eaLnBrk="0" fontAlgn="base" hangingPunct="0">
              <a:spcBef>
                <a:spcPct val="0"/>
              </a:spcBef>
              <a:spcAft>
                <a:spcPct val="0"/>
              </a:spcAft>
              <a:defRPr sz="2400">
                <a:solidFill>
                  <a:schemeClr val="tx1"/>
                </a:solidFill>
                <a:latin typeface="Calibri" pitchFamily="34" charset="0"/>
                <a:ea typeface="ＭＳ Ｐゴシック" charset="-128"/>
              </a:defRPr>
            </a:lvl7pPr>
            <a:lvl8pPr marL="3493532" indent="-232902" defTabSz="465804" eaLnBrk="0" fontAlgn="base" hangingPunct="0">
              <a:spcBef>
                <a:spcPct val="0"/>
              </a:spcBef>
              <a:spcAft>
                <a:spcPct val="0"/>
              </a:spcAft>
              <a:defRPr sz="2400">
                <a:solidFill>
                  <a:schemeClr val="tx1"/>
                </a:solidFill>
                <a:latin typeface="Calibri" pitchFamily="34" charset="0"/>
                <a:ea typeface="ＭＳ Ｐゴシック" charset="-128"/>
              </a:defRPr>
            </a:lvl8pPr>
            <a:lvl9pPr marL="3959338" indent="-232902" defTabSz="465804" eaLnBrk="0" fontAlgn="base" hangingPunct="0">
              <a:spcBef>
                <a:spcPct val="0"/>
              </a:spcBef>
              <a:spcAft>
                <a:spcPct val="0"/>
              </a:spcAft>
              <a:defRPr sz="2400">
                <a:solidFill>
                  <a:schemeClr val="tx1"/>
                </a:solidFill>
                <a:latin typeface="Calibri" pitchFamily="34" charset="0"/>
                <a:ea typeface="ＭＳ Ｐゴシック" charset="-128"/>
              </a:defRPr>
            </a:lvl9pPr>
          </a:lstStyle>
          <a:p>
            <a:pPr eaLnBrk="1" hangingPunct="1"/>
            <a:fld id="{F4311CE4-E988-47FC-95D4-86132A681C2E}" type="slidenum">
              <a:rPr lang="en-US" altLang="en-US" sz="1200"/>
              <a:pPr eaLnBrk="1" hangingPunct="1"/>
              <a:t>1</a:t>
            </a:fld>
            <a:endParaRPr lang="en-US" altLang="en-US" sz="1200" dirty="0"/>
          </a:p>
        </p:txBody>
      </p:sp>
    </p:spTree>
    <p:extLst>
      <p:ext uri="{BB962C8B-B14F-4D97-AF65-F5344CB8AC3E}">
        <p14:creationId xmlns:p14="http://schemas.microsoft.com/office/powerpoint/2010/main" val="9543693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2</a:t>
            </a:fld>
            <a:endParaRPr lang="en-US" altLang="en-US"/>
          </a:p>
        </p:txBody>
      </p:sp>
    </p:spTree>
    <p:extLst>
      <p:ext uri="{BB962C8B-B14F-4D97-AF65-F5344CB8AC3E}">
        <p14:creationId xmlns:p14="http://schemas.microsoft.com/office/powerpoint/2010/main" val="14964528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3</a:t>
            </a:fld>
            <a:endParaRPr lang="en-US" altLang="en-US"/>
          </a:p>
        </p:txBody>
      </p:sp>
    </p:spTree>
    <p:extLst>
      <p:ext uri="{BB962C8B-B14F-4D97-AF65-F5344CB8AC3E}">
        <p14:creationId xmlns:p14="http://schemas.microsoft.com/office/powerpoint/2010/main" val="34196179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pPr marL="0" marR="0" lvl="0" indent="0" algn="r" defTabSz="457200" rtl="0" eaLnBrk="1" fontAlgn="base" latinLnBrk="0" hangingPunct="1">
              <a:lnSpc>
                <a:spcPct val="100000"/>
              </a:lnSpc>
              <a:spcBef>
                <a:spcPct val="0"/>
              </a:spcBef>
              <a:spcAft>
                <a:spcPct val="0"/>
              </a:spcAft>
              <a:buClrTx/>
              <a:buSzTx/>
              <a:buFontTx/>
              <a:buNone/>
              <a:tabLst/>
              <a:defRPr/>
            </a:pPr>
            <a:fld id="{C633E6E6-89C7-4DE2-8571-13BA2D2041F3}" type="slidenum">
              <a:rPr kumimoji="0" lang="en-US" altLang="en-US" sz="1200" b="0" i="0" u="none" strike="noStrike" kern="1200" cap="none" spc="0" normalizeH="0" baseline="0" noProof="0" smtClean="0">
                <a:ln>
                  <a:noFill/>
                </a:ln>
                <a:solidFill>
                  <a:prstClr val="black"/>
                </a:solidFill>
                <a:effectLst/>
                <a:uLnTx/>
                <a:uFillTx/>
                <a:latin typeface="Calibri" pitchFamily="34" charset="0"/>
                <a:ea typeface="ＭＳ Ｐゴシック"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4</a:t>
            </a:fld>
            <a:endParaRPr kumimoji="0" lang="en-US" altLang="en-US" sz="1200" b="0" i="0" u="none" strike="noStrike" kern="1200" cap="none" spc="0" normalizeH="0" baseline="0" noProof="0">
              <a:ln>
                <a:noFill/>
              </a:ln>
              <a:solidFill>
                <a:prstClr val="black"/>
              </a:solidFill>
              <a:effectLst/>
              <a:uLnTx/>
              <a:uFillTx/>
              <a:latin typeface="Calibri" pitchFamily="34" charset="0"/>
              <a:ea typeface="ＭＳ Ｐゴシック" charset="-128"/>
              <a:cs typeface="+mn-cs"/>
            </a:endParaRPr>
          </a:p>
        </p:txBody>
      </p:sp>
    </p:spTree>
    <p:extLst>
      <p:ext uri="{BB962C8B-B14F-4D97-AF65-F5344CB8AC3E}">
        <p14:creationId xmlns:p14="http://schemas.microsoft.com/office/powerpoint/2010/main" val="27117562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pPr marL="0" marR="0" lvl="0" indent="0" algn="r" defTabSz="457200" rtl="0" eaLnBrk="1" fontAlgn="base" latinLnBrk="0" hangingPunct="1">
              <a:lnSpc>
                <a:spcPct val="100000"/>
              </a:lnSpc>
              <a:spcBef>
                <a:spcPct val="0"/>
              </a:spcBef>
              <a:spcAft>
                <a:spcPct val="0"/>
              </a:spcAft>
              <a:buClrTx/>
              <a:buSzTx/>
              <a:buFontTx/>
              <a:buNone/>
              <a:tabLst/>
              <a:defRPr/>
            </a:pPr>
            <a:fld id="{C633E6E6-89C7-4DE2-8571-13BA2D2041F3}" type="slidenum">
              <a:rPr kumimoji="0" lang="en-US" altLang="en-US" sz="1200" b="0" i="0" u="none" strike="noStrike" kern="1200" cap="none" spc="0" normalizeH="0" baseline="0" noProof="0" smtClean="0">
                <a:ln>
                  <a:noFill/>
                </a:ln>
                <a:solidFill>
                  <a:prstClr val="black"/>
                </a:solidFill>
                <a:effectLst/>
                <a:uLnTx/>
                <a:uFillTx/>
                <a:latin typeface="Calibri" pitchFamily="34" charset="0"/>
                <a:ea typeface="ＭＳ Ｐゴシック"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5</a:t>
            </a:fld>
            <a:endParaRPr kumimoji="0" lang="en-US" altLang="en-US" sz="1200" b="0" i="0" u="none" strike="noStrike" kern="1200" cap="none" spc="0" normalizeH="0" baseline="0" noProof="0">
              <a:ln>
                <a:noFill/>
              </a:ln>
              <a:solidFill>
                <a:prstClr val="black"/>
              </a:solidFill>
              <a:effectLst/>
              <a:uLnTx/>
              <a:uFillTx/>
              <a:latin typeface="Calibri" pitchFamily="34" charset="0"/>
              <a:ea typeface="ＭＳ Ｐゴシック" charset="-128"/>
              <a:cs typeface="+mn-cs"/>
            </a:endParaRPr>
          </a:p>
        </p:txBody>
      </p:sp>
    </p:spTree>
    <p:extLst>
      <p:ext uri="{BB962C8B-B14F-4D97-AF65-F5344CB8AC3E}">
        <p14:creationId xmlns:p14="http://schemas.microsoft.com/office/powerpoint/2010/main" val="33186427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542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57066" indent="-291179" eaLnBrk="0" hangingPunct="0">
              <a:spcBef>
                <a:spcPct val="30000"/>
              </a:spcBef>
              <a:defRPr sz="1200">
                <a:solidFill>
                  <a:schemeClr val="tx1"/>
                </a:solidFill>
                <a:latin typeface="Calibri" pitchFamily="34" charset="0"/>
              </a:defRPr>
            </a:lvl2pPr>
            <a:lvl3pPr marL="1164717" indent="-232943" eaLnBrk="0" hangingPunct="0">
              <a:spcBef>
                <a:spcPct val="30000"/>
              </a:spcBef>
              <a:defRPr sz="1200">
                <a:solidFill>
                  <a:schemeClr val="tx1"/>
                </a:solidFill>
                <a:latin typeface="Calibri" pitchFamily="34" charset="0"/>
              </a:defRPr>
            </a:lvl3pPr>
            <a:lvl4pPr marL="1630604" indent="-232943" eaLnBrk="0" hangingPunct="0">
              <a:spcBef>
                <a:spcPct val="30000"/>
              </a:spcBef>
              <a:defRPr sz="1200">
                <a:solidFill>
                  <a:schemeClr val="tx1"/>
                </a:solidFill>
                <a:latin typeface="Calibri" pitchFamily="34" charset="0"/>
              </a:defRPr>
            </a:lvl4pPr>
            <a:lvl5pPr marL="2096491" indent="-232943" eaLnBrk="0" hangingPunct="0">
              <a:spcBef>
                <a:spcPct val="30000"/>
              </a:spcBef>
              <a:defRPr sz="1200">
                <a:solidFill>
                  <a:schemeClr val="tx1"/>
                </a:solidFill>
                <a:latin typeface="Calibri" pitchFamily="34" charset="0"/>
              </a:defRPr>
            </a:lvl5pPr>
            <a:lvl6pPr marL="2562377" indent="-232943" eaLnBrk="0" fontAlgn="base" hangingPunct="0">
              <a:spcBef>
                <a:spcPct val="30000"/>
              </a:spcBef>
              <a:spcAft>
                <a:spcPct val="0"/>
              </a:spcAft>
              <a:defRPr sz="1200">
                <a:solidFill>
                  <a:schemeClr val="tx1"/>
                </a:solidFill>
                <a:latin typeface="Calibri" pitchFamily="34" charset="0"/>
              </a:defRPr>
            </a:lvl6pPr>
            <a:lvl7pPr marL="3028264" indent="-232943" eaLnBrk="0" fontAlgn="base" hangingPunct="0">
              <a:spcBef>
                <a:spcPct val="30000"/>
              </a:spcBef>
              <a:spcAft>
                <a:spcPct val="0"/>
              </a:spcAft>
              <a:defRPr sz="1200">
                <a:solidFill>
                  <a:schemeClr val="tx1"/>
                </a:solidFill>
                <a:latin typeface="Calibri" pitchFamily="34" charset="0"/>
              </a:defRPr>
            </a:lvl7pPr>
            <a:lvl8pPr marL="3494151" indent="-232943" eaLnBrk="0" fontAlgn="base" hangingPunct="0">
              <a:spcBef>
                <a:spcPct val="30000"/>
              </a:spcBef>
              <a:spcAft>
                <a:spcPct val="0"/>
              </a:spcAft>
              <a:defRPr sz="1200">
                <a:solidFill>
                  <a:schemeClr val="tx1"/>
                </a:solidFill>
                <a:latin typeface="Calibri" pitchFamily="34" charset="0"/>
              </a:defRPr>
            </a:lvl8pPr>
            <a:lvl9pPr marL="3960038" indent="-232943" eaLnBrk="0" fontAlgn="base" hangingPunct="0">
              <a:spcBef>
                <a:spcPct val="30000"/>
              </a:spcBef>
              <a:spcAft>
                <a:spcPct val="0"/>
              </a:spcAft>
              <a:defRPr sz="1200">
                <a:solidFill>
                  <a:schemeClr val="tx1"/>
                </a:solidFill>
                <a:latin typeface="Calibri" pitchFamily="34" charset="0"/>
              </a:defRPr>
            </a:lvl9pPr>
          </a:lstStyle>
          <a:p>
            <a:pPr marL="0" marR="0" lvl="0" indent="0" algn="r" defTabSz="457200" rtl="0" eaLnBrk="1" fontAlgn="base" latinLnBrk="0" hangingPunct="1">
              <a:lnSpc>
                <a:spcPct val="100000"/>
              </a:lnSpc>
              <a:spcBef>
                <a:spcPct val="0"/>
              </a:spcBef>
              <a:spcAft>
                <a:spcPct val="0"/>
              </a:spcAft>
              <a:buClrTx/>
              <a:buSzTx/>
              <a:buFontTx/>
              <a:buNone/>
              <a:tabLst/>
              <a:defRPr/>
            </a:pPr>
            <a:fld id="{970CA50A-4583-453D-B781-415949AD5A4C}" type="slidenum">
              <a:rPr kumimoji="0" lang="en-US" altLang="en-US" sz="1200" b="0" i="0" u="none" strike="noStrike" kern="1200" cap="none" spc="0" normalizeH="0" baseline="0" noProof="0">
                <a:ln>
                  <a:noFill/>
                </a:ln>
                <a:solidFill>
                  <a:prstClr val="black"/>
                </a:solidFill>
                <a:effectLst/>
                <a:uLnTx/>
                <a:uFillTx/>
                <a:latin typeface="Calibri" pitchFamily="34" charset="0"/>
                <a:ea typeface="ＭＳ Ｐゴシック"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6</a:t>
            </a:fld>
            <a:endParaRPr kumimoji="0" lang="en-US" altLang="en-US" sz="1200" b="0" i="0" u="none" strike="noStrike" kern="1200" cap="none" spc="0" normalizeH="0" baseline="0" noProof="0">
              <a:ln>
                <a:noFill/>
              </a:ln>
              <a:solidFill>
                <a:prstClr val="black"/>
              </a:solidFill>
              <a:effectLst/>
              <a:uLnTx/>
              <a:uFillTx/>
              <a:latin typeface="Calibri" pitchFamily="34" charset="0"/>
              <a:ea typeface="ＭＳ Ｐゴシック" charset="-128"/>
              <a:cs typeface="+mn-cs"/>
            </a:endParaRPr>
          </a:p>
        </p:txBody>
      </p:sp>
    </p:spTree>
    <p:extLst>
      <p:ext uri="{BB962C8B-B14F-4D97-AF65-F5344CB8AC3E}">
        <p14:creationId xmlns:p14="http://schemas.microsoft.com/office/powerpoint/2010/main" val="20428570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7</a:t>
            </a:fld>
            <a:endParaRPr lang="en-US" altLang="en-US"/>
          </a:p>
        </p:txBody>
      </p:sp>
    </p:spTree>
    <p:extLst>
      <p:ext uri="{BB962C8B-B14F-4D97-AF65-F5344CB8AC3E}">
        <p14:creationId xmlns:p14="http://schemas.microsoft.com/office/powerpoint/2010/main" val="2881604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8</a:t>
            </a:fld>
            <a:endParaRPr lang="en-US" altLang="en-US"/>
          </a:p>
        </p:txBody>
      </p:sp>
    </p:spTree>
    <p:extLst>
      <p:ext uri="{BB962C8B-B14F-4D97-AF65-F5344CB8AC3E}">
        <p14:creationId xmlns:p14="http://schemas.microsoft.com/office/powerpoint/2010/main" val="5515859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9</a:t>
            </a:fld>
            <a:endParaRPr lang="en-US" altLang="en-US"/>
          </a:p>
        </p:txBody>
      </p:sp>
    </p:spTree>
    <p:extLst>
      <p:ext uri="{BB962C8B-B14F-4D97-AF65-F5344CB8AC3E}">
        <p14:creationId xmlns:p14="http://schemas.microsoft.com/office/powerpoint/2010/main" val="18603817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ext and Content Layout A">
    <p:spTree>
      <p:nvGrpSpPr>
        <p:cNvPr id="1" name=""/>
        <p:cNvGrpSpPr/>
        <p:nvPr/>
      </p:nvGrpSpPr>
      <p:grpSpPr>
        <a:xfrm>
          <a:off x="0" y="0"/>
          <a:ext cx="0" cy="0"/>
          <a:chOff x="0" y="0"/>
          <a:chExt cx="0" cy="0"/>
        </a:xfrm>
      </p:grpSpPr>
      <p:sp>
        <p:nvSpPr>
          <p:cNvPr id="3" name="Text Placeholder 2"/>
          <p:cNvSpPr>
            <a:spLocks noGrp="1"/>
          </p:cNvSpPr>
          <p:nvPr>
            <p:ph idx="1"/>
          </p:nvPr>
        </p:nvSpPr>
        <p:spPr>
          <a:xfrm>
            <a:off x="449263" y="1646114"/>
            <a:ext cx="8039100" cy="3579849"/>
          </a:xfrm>
          <a:prstGeom prst="rect">
            <a:avLst/>
          </a:prstGeom>
        </p:spPr>
        <p:txBody>
          <a:bodyPr rtlCol="0">
            <a:normAutofit/>
          </a:bodyPr>
          <a:lstStyle>
            <a:lvl2pPr marL="228600" indent="-228600">
              <a:defRPr sz="2400">
                <a:latin typeface="Arial"/>
                <a:cs typeface="Arial"/>
              </a:defRPr>
            </a:lvl2pPr>
          </a:lstStyle>
          <a:p>
            <a:pPr lvl="0"/>
            <a:r>
              <a:rPr lang="en-US"/>
              <a:t>Click to edit Master text styles</a:t>
            </a:r>
          </a:p>
        </p:txBody>
      </p:sp>
      <p:sp>
        <p:nvSpPr>
          <p:cNvPr id="5" name="Title 1"/>
          <p:cNvSpPr>
            <a:spLocks noGrp="1"/>
          </p:cNvSpPr>
          <p:nvPr>
            <p:ph type="title"/>
          </p:nvPr>
        </p:nvSpPr>
        <p:spPr>
          <a:xfrm>
            <a:off x="449263" y="736600"/>
            <a:ext cx="8039100" cy="641350"/>
          </a:xfrm>
        </p:spPr>
        <p:txBody>
          <a:bodyPr/>
          <a:lstStyle/>
          <a:p>
            <a:r>
              <a:rPr lang="en-US"/>
              <a:t>Click to edit Master title style</a:t>
            </a:r>
            <a:endParaRPr lang="en-US" dirty="0"/>
          </a:p>
        </p:txBody>
      </p:sp>
      <p:sp>
        <p:nvSpPr>
          <p:cNvPr id="4" name="Footer Placeholder 3"/>
          <p:cNvSpPr>
            <a:spLocks noGrp="1"/>
          </p:cNvSpPr>
          <p:nvPr>
            <p:ph type="ftr" sz="quarter" idx="10"/>
          </p:nvPr>
        </p:nvSpPr>
        <p:spPr/>
        <p:txBody>
          <a:bodyPr/>
          <a:lstStyle>
            <a:lvl1pPr algn="ctr">
              <a:defRPr smtClean="0"/>
            </a:lvl1pPr>
          </a:lstStyle>
          <a:p>
            <a:pPr algn="l">
              <a:defRPr/>
            </a:pPr>
            <a:r>
              <a:rPr lang="en-US"/>
              <a:t>Title  |  Name, Position Title  |  Date     </a:t>
            </a:r>
          </a:p>
          <a:p>
            <a:pPr>
              <a:defRPr/>
            </a:pPr>
            <a:endParaRPr lang="en-US"/>
          </a:p>
        </p:txBody>
      </p:sp>
      <p:sp>
        <p:nvSpPr>
          <p:cNvPr id="6" name="Slide Number Placeholder 5"/>
          <p:cNvSpPr>
            <a:spLocks noGrp="1"/>
          </p:cNvSpPr>
          <p:nvPr>
            <p:ph type="sldNum" sz="quarter" idx="11"/>
          </p:nvPr>
        </p:nvSpPr>
        <p:spPr/>
        <p:txBody>
          <a:bodyPr/>
          <a:lstStyle>
            <a:lvl1pPr>
              <a:defRPr/>
            </a:lvl1pPr>
          </a:lstStyle>
          <a:p>
            <a:fld id="{FCD77F8D-BCE2-4DEF-A10E-9452B17B910D}" type="slidenum">
              <a:rPr lang="en-US" altLang="en-US"/>
              <a:pPr/>
              <a:t>‹#›</a:t>
            </a:fld>
            <a:endParaRPr lang="en-US" altLang="en-US"/>
          </a:p>
        </p:txBody>
      </p:sp>
    </p:spTree>
    <p:extLst>
      <p:ext uri="{BB962C8B-B14F-4D97-AF65-F5344CB8AC3E}">
        <p14:creationId xmlns:p14="http://schemas.microsoft.com/office/powerpoint/2010/main" val="35067656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C403C31B-0D22-4CA6-9E7C-468322E30DAC}" type="datetimeFigureOut">
              <a:rPr lang="en-US">
                <a:solidFill>
                  <a:prstClr val="black">
                    <a:tint val="75000"/>
                  </a:prstClr>
                </a:solidFill>
              </a:rPr>
              <a:pPr>
                <a:defRPr/>
              </a:pPr>
              <a:t>8/17/23</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DD755641-0D04-44F4-B3D6-7C0EE0D14F44}"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2966158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A0E12B1D-D7C4-4023-B549-CE3F7F6616E7}" type="datetimeFigureOut">
              <a:rPr lang="en-US">
                <a:solidFill>
                  <a:prstClr val="black">
                    <a:tint val="75000"/>
                  </a:prstClr>
                </a:solidFill>
              </a:rPr>
              <a:pPr>
                <a:defRPr/>
              </a:pPr>
              <a:t>8/17/23</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FC6BCEEE-BB86-4D47-8EC7-0590C10B0F65}"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5393444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F8CA49BC-02AF-4314-AA35-FC63F04CA46A}" type="datetimeFigureOut">
              <a:rPr lang="en-US">
                <a:solidFill>
                  <a:prstClr val="black">
                    <a:tint val="75000"/>
                  </a:prstClr>
                </a:solidFill>
              </a:rPr>
              <a:pPr>
                <a:defRPr/>
              </a:pPr>
              <a:t>8/17/23</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370359F9-5BA7-4A36-A821-4895A505EC21}"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7915321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97DE258-D4EB-440D-A3DE-05AF83935251}" type="datetimeFigureOut">
              <a:rPr lang="en-US">
                <a:solidFill>
                  <a:prstClr val="black">
                    <a:tint val="75000"/>
                  </a:prstClr>
                </a:solidFill>
              </a:rPr>
              <a:pPr>
                <a:defRPr/>
              </a:pPr>
              <a:t>8/17/23</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50EFEACE-0E8A-40F8-9A0C-FA7CB3C59F1D}"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8770086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4B2BF148-2E11-4474-86C0-5BCDD73AD0D8}" type="datetimeFigureOut">
              <a:rPr lang="en-US">
                <a:solidFill>
                  <a:prstClr val="black">
                    <a:tint val="75000"/>
                  </a:prstClr>
                </a:solidFill>
              </a:rPr>
              <a:pPr>
                <a:defRPr/>
              </a:pPr>
              <a:t>8/17/23</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23DA762D-EEED-4571-B328-11A0E926D546}"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2077489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443E5093-71E1-4390-AA5F-24DCD89C9D2A}" type="datetimeFigureOut">
              <a:rPr lang="en-US">
                <a:solidFill>
                  <a:prstClr val="black">
                    <a:tint val="75000"/>
                  </a:prstClr>
                </a:solidFill>
              </a:rPr>
              <a:pPr>
                <a:defRPr/>
              </a:pPr>
              <a:t>8/17/23</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5BB7F70-952E-4DAB-8763-C77839CC0EC4}"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7883413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59D7EDC4-8EAE-405E-8C8E-3D6D2A3D2473}" type="datetimeFigureOut">
              <a:rPr lang="en-US">
                <a:solidFill>
                  <a:prstClr val="black">
                    <a:tint val="75000"/>
                  </a:prstClr>
                </a:solidFill>
              </a:rPr>
              <a:pPr>
                <a:defRPr/>
              </a:pPr>
              <a:t>8/17/23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D173C7B2-D81B-4B93-8646-BD33CB06C80E}"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8543315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BA41AB1-AF6F-4F4E-9EB5-04EBA4430437}" type="datetimeFigureOut">
              <a:rPr lang="en-US">
                <a:solidFill>
                  <a:prstClr val="black">
                    <a:tint val="75000"/>
                  </a:prstClr>
                </a:solidFill>
              </a:rPr>
              <a:pPr>
                <a:defRPr/>
              </a:pPr>
              <a:t>8/17/23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D9ABF39-5DEB-41F7-9528-CCE43A71F1A1}"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289785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xt and Content 2 Column Layout">
    <p:spTree>
      <p:nvGrpSpPr>
        <p:cNvPr id="1" name=""/>
        <p:cNvGrpSpPr/>
        <p:nvPr/>
      </p:nvGrpSpPr>
      <p:grpSpPr>
        <a:xfrm>
          <a:off x="0" y="0"/>
          <a:ext cx="0" cy="0"/>
          <a:chOff x="0" y="0"/>
          <a:chExt cx="0" cy="0"/>
        </a:xfrm>
      </p:grpSpPr>
      <p:sp>
        <p:nvSpPr>
          <p:cNvPr id="5" name="Text Placeholder 2"/>
          <p:cNvSpPr>
            <a:spLocks noGrp="1"/>
          </p:cNvSpPr>
          <p:nvPr>
            <p:ph idx="1"/>
          </p:nvPr>
        </p:nvSpPr>
        <p:spPr>
          <a:xfrm>
            <a:off x="449263" y="1646114"/>
            <a:ext cx="3859666" cy="3579849"/>
          </a:xfrm>
          <a:prstGeom prst="rect">
            <a:avLst/>
          </a:prstGeom>
        </p:spPr>
        <p:txBody>
          <a:bodyPr rtlCol="0">
            <a:normAutofit/>
          </a:bodyPr>
          <a:lstStyle>
            <a:lvl2pPr marL="228600" indent="-228600">
              <a:defRPr sz="2400">
                <a:latin typeface="Arial"/>
                <a:cs typeface="Arial"/>
              </a:defRPr>
            </a:lvl2pPr>
          </a:lstStyle>
          <a:p>
            <a:pPr lvl="0"/>
            <a:r>
              <a:rPr lang="en-US"/>
              <a:t>Click to edit Master text styles</a:t>
            </a:r>
          </a:p>
        </p:txBody>
      </p:sp>
      <p:sp>
        <p:nvSpPr>
          <p:cNvPr id="6" name="Title 1"/>
          <p:cNvSpPr>
            <a:spLocks noGrp="1"/>
          </p:cNvSpPr>
          <p:nvPr>
            <p:ph type="title"/>
          </p:nvPr>
        </p:nvSpPr>
        <p:spPr>
          <a:xfrm>
            <a:off x="449263" y="736600"/>
            <a:ext cx="8039100" cy="641350"/>
          </a:xfrm>
        </p:spPr>
        <p:txBody>
          <a:bodyPr/>
          <a:lstStyle/>
          <a:p>
            <a:r>
              <a:rPr lang="en-US"/>
              <a:t>Click to edit Master title style</a:t>
            </a:r>
            <a:endParaRPr lang="en-US" dirty="0"/>
          </a:p>
        </p:txBody>
      </p:sp>
      <p:sp>
        <p:nvSpPr>
          <p:cNvPr id="9" name="Text Placeholder 2"/>
          <p:cNvSpPr>
            <a:spLocks noGrp="1"/>
          </p:cNvSpPr>
          <p:nvPr>
            <p:ph idx="10"/>
          </p:nvPr>
        </p:nvSpPr>
        <p:spPr>
          <a:xfrm>
            <a:off x="4628697" y="1646114"/>
            <a:ext cx="3859666" cy="3579849"/>
          </a:xfrm>
          <a:prstGeom prst="rect">
            <a:avLst/>
          </a:prstGeom>
        </p:spPr>
        <p:txBody>
          <a:bodyPr rtlCol="0">
            <a:normAutofit/>
          </a:bodyPr>
          <a:lstStyle>
            <a:lvl2pPr marL="228600" indent="-228600">
              <a:defRPr sz="2400">
                <a:latin typeface="Arial"/>
                <a:cs typeface="Arial"/>
              </a:defRPr>
            </a:lvl2pPr>
          </a:lstStyle>
          <a:p>
            <a:pPr lvl="0"/>
            <a:r>
              <a:rPr lang="en-US"/>
              <a:t>Click to edit Master text styles</a:t>
            </a:r>
          </a:p>
        </p:txBody>
      </p:sp>
      <p:sp>
        <p:nvSpPr>
          <p:cNvPr id="7" name="Footer Placeholder 1"/>
          <p:cNvSpPr>
            <a:spLocks noGrp="1"/>
          </p:cNvSpPr>
          <p:nvPr>
            <p:ph type="ftr" sz="quarter" idx="11"/>
          </p:nvPr>
        </p:nvSpPr>
        <p:spPr/>
        <p:txBody>
          <a:bodyPr/>
          <a:lstStyle>
            <a:lvl1pPr algn="ctr">
              <a:defRPr smtClean="0"/>
            </a:lvl1pPr>
          </a:lstStyle>
          <a:p>
            <a:pPr algn="l">
              <a:defRPr/>
            </a:pPr>
            <a:r>
              <a:rPr lang="en-US"/>
              <a:t>Title  |  Name, Position Title  |  Date   </a:t>
            </a:r>
          </a:p>
          <a:p>
            <a:pPr>
              <a:defRPr/>
            </a:pPr>
            <a:endParaRPr lang="en-US"/>
          </a:p>
        </p:txBody>
      </p:sp>
      <p:sp>
        <p:nvSpPr>
          <p:cNvPr id="8" name="Slide Number Placeholder 2"/>
          <p:cNvSpPr>
            <a:spLocks noGrp="1"/>
          </p:cNvSpPr>
          <p:nvPr>
            <p:ph type="sldNum" sz="quarter" idx="12"/>
          </p:nvPr>
        </p:nvSpPr>
        <p:spPr/>
        <p:txBody>
          <a:bodyPr/>
          <a:lstStyle>
            <a:lvl1pPr>
              <a:defRPr/>
            </a:lvl1pPr>
          </a:lstStyle>
          <a:p>
            <a:fld id="{7BE6BEC1-6C80-4843-84D8-EF9FABDC7B1C}" type="slidenum">
              <a:rPr lang="en-US" altLang="en-US"/>
              <a:pPr/>
              <a:t>‹#›</a:t>
            </a:fld>
            <a:endParaRPr lang="en-US" altLang="en-US"/>
          </a:p>
        </p:txBody>
      </p:sp>
    </p:spTree>
    <p:extLst>
      <p:ext uri="{BB962C8B-B14F-4D97-AF65-F5344CB8AC3E}">
        <p14:creationId xmlns:p14="http://schemas.microsoft.com/office/powerpoint/2010/main" val="559032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 Header Layout">
    <p:spTree>
      <p:nvGrpSpPr>
        <p:cNvPr id="1" name=""/>
        <p:cNvGrpSpPr/>
        <p:nvPr/>
      </p:nvGrpSpPr>
      <p:grpSpPr>
        <a:xfrm>
          <a:off x="0" y="0"/>
          <a:ext cx="0" cy="0"/>
          <a:chOff x="0" y="0"/>
          <a:chExt cx="0" cy="0"/>
        </a:xfrm>
      </p:grpSpPr>
      <p:pic>
        <p:nvPicPr>
          <p:cNvPr id="4" name="Picture 7" descr="coverfinal-01.tif"/>
          <p:cNvPicPr>
            <a:picLocks noChangeAspect="1"/>
          </p:cNvPicPr>
          <p:nvPr userDrawn="1"/>
        </p:nvPicPr>
        <p:blipFill>
          <a:blip r:embed="rId2">
            <a:extLst>
              <a:ext uri="{28A0092B-C50C-407E-A947-70E740481C1C}">
                <a14:useLocalDpi xmlns:a14="http://schemas.microsoft.com/office/drawing/2010/main" val="0"/>
              </a:ext>
            </a:extLst>
          </a:blip>
          <a:srcRect l="4504"/>
          <a:stretch>
            <a:fillRect/>
          </a:stretch>
        </p:blipFill>
        <p:spPr bwMode="auto">
          <a:xfrm>
            <a:off x="-96838" y="-261938"/>
            <a:ext cx="9536113" cy="713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p:cNvSpPr>
            <a:spLocks noGrp="1"/>
          </p:cNvSpPr>
          <p:nvPr>
            <p:ph type="ctrTitle"/>
          </p:nvPr>
        </p:nvSpPr>
        <p:spPr>
          <a:xfrm>
            <a:off x="853173" y="928285"/>
            <a:ext cx="7772400" cy="516948"/>
          </a:xfrm>
        </p:spPr>
        <p:txBody>
          <a:bodyPr>
            <a:normAutofit/>
          </a:bodyPr>
          <a:lstStyle>
            <a:lvl1pPr algn="r">
              <a:defRPr sz="3800" b="0" cap="all" baseline="0">
                <a:solidFill>
                  <a:srgbClr val="FFFFFF"/>
                </a:solidFill>
                <a:latin typeface="Arial"/>
                <a:cs typeface="Arial"/>
              </a:defRPr>
            </a:lvl1pPr>
          </a:lstStyle>
          <a:p>
            <a:r>
              <a:rPr lang="en-US"/>
              <a:t>Click to edit Master title style</a:t>
            </a:r>
            <a:endParaRPr lang="en-US" dirty="0"/>
          </a:p>
        </p:txBody>
      </p:sp>
      <p:sp>
        <p:nvSpPr>
          <p:cNvPr id="6" name="Subtitle 2"/>
          <p:cNvSpPr>
            <a:spLocks noGrp="1"/>
          </p:cNvSpPr>
          <p:nvPr>
            <p:ph type="subTitle" idx="1"/>
          </p:nvPr>
        </p:nvSpPr>
        <p:spPr>
          <a:xfrm>
            <a:off x="2224773" y="1505281"/>
            <a:ext cx="6400800" cy="443587"/>
          </a:xfrm>
        </p:spPr>
        <p:txBody>
          <a:bodyPr>
            <a:normAutofit/>
          </a:bodyPr>
          <a:lstStyle>
            <a:lvl1pPr marL="0" indent="0" algn="r">
              <a:buNone/>
              <a:defRPr sz="2400" cap="all">
                <a:solidFill>
                  <a:schemeClr val="tx1">
                    <a:tint val="75000"/>
                  </a:schemeClr>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40205237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Content Slide Text B">
    <p:spTree>
      <p:nvGrpSpPr>
        <p:cNvPr id="1" name=""/>
        <p:cNvGrpSpPr/>
        <p:nvPr/>
      </p:nvGrpSpPr>
      <p:grpSpPr>
        <a:xfrm>
          <a:off x="0" y="0"/>
          <a:ext cx="0" cy="0"/>
          <a:chOff x="0" y="0"/>
          <a:chExt cx="0" cy="0"/>
        </a:xfrm>
      </p:grpSpPr>
      <p:pic>
        <p:nvPicPr>
          <p:cNvPr id="4" name="Picture 2" descr="logoplain-03.tif"/>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86675" y="109538"/>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p:cNvCxnSpPr/>
          <p:nvPr userDrawn="1"/>
        </p:nvCxnSpPr>
        <p:spPr>
          <a:xfrm>
            <a:off x="346075" y="6353175"/>
            <a:ext cx="8489950" cy="0"/>
          </a:xfrm>
          <a:prstGeom prst="line">
            <a:avLst/>
          </a:prstGeom>
          <a:ln w="6350" cmpd="sng">
            <a:solidFill>
              <a:schemeClr val="bg1">
                <a:lumMod val="50000"/>
              </a:schemeClr>
            </a:solidFill>
          </a:ln>
          <a:effectLst/>
        </p:spPr>
        <p:style>
          <a:lnRef idx="1">
            <a:schemeClr val="dk1"/>
          </a:lnRef>
          <a:fillRef idx="0">
            <a:schemeClr val="dk1"/>
          </a:fillRef>
          <a:effectRef idx="0">
            <a:schemeClr val="dk1"/>
          </a:effectRef>
          <a:fontRef idx="minor">
            <a:schemeClr val="tx1"/>
          </a:fontRef>
        </p:style>
      </p:cxnSp>
      <p:sp>
        <p:nvSpPr>
          <p:cNvPr id="7" name="Title 1"/>
          <p:cNvSpPr>
            <a:spLocks noGrp="1"/>
          </p:cNvSpPr>
          <p:nvPr>
            <p:ph type="title"/>
          </p:nvPr>
        </p:nvSpPr>
        <p:spPr>
          <a:xfrm>
            <a:off x="449263" y="1074078"/>
            <a:ext cx="8039100" cy="641350"/>
          </a:xfrm>
        </p:spPr>
        <p:txBody>
          <a:bodyPr/>
          <a:lstStyle/>
          <a:p>
            <a:r>
              <a:rPr lang="en-US"/>
              <a:t>Click to edit Master title style</a:t>
            </a:r>
            <a:endParaRPr lang="en-US" dirty="0"/>
          </a:p>
        </p:txBody>
      </p:sp>
      <p:sp>
        <p:nvSpPr>
          <p:cNvPr id="9" name="Text Placeholder 2"/>
          <p:cNvSpPr>
            <a:spLocks noGrp="1"/>
          </p:cNvSpPr>
          <p:nvPr>
            <p:ph idx="1"/>
          </p:nvPr>
        </p:nvSpPr>
        <p:spPr bwMode="auto">
          <a:xfrm>
            <a:off x="449263" y="1983716"/>
            <a:ext cx="8039100" cy="3579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lvl2pPr marL="457200" indent="-457200">
              <a:buFont typeface="Wingdings" charset="2"/>
              <a:buChar char="§"/>
              <a:defRPr sz="2400" b="0"/>
            </a:lvl2pPr>
          </a:lstStyle>
          <a:p>
            <a:pPr lvl="0"/>
            <a:r>
              <a:rPr lang="en-US" noProof="0"/>
              <a:t>Click to edit Master text styles</a:t>
            </a:r>
          </a:p>
        </p:txBody>
      </p:sp>
      <p:sp>
        <p:nvSpPr>
          <p:cNvPr id="6" name="Footer Placeholder 1"/>
          <p:cNvSpPr>
            <a:spLocks noGrp="1"/>
          </p:cNvSpPr>
          <p:nvPr>
            <p:ph type="ftr" sz="quarter" idx="10"/>
          </p:nvPr>
        </p:nvSpPr>
        <p:spPr>
          <a:xfrm>
            <a:off x="354013" y="6465888"/>
            <a:ext cx="2225675" cy="365125"/>
          </a:xfrm>
        </p:spPr>
        <p:txBody>
          <a:bodyPr/>
          <a:lstStyle>
            <a:lvl1pPr algn="ctr">
              <a:defRPr dirty="0" smtClean="0">
                <a:solidFill>
                  <a:schemeClr val="bg1">
                    <a:lumMod val="50000"/>
                  </a:schemeClr>
                </a:solidFill>
              </a:defRPr>
            </a:lvl1pPr>
          </a:lstStyle>
          <a:p>
            <a:pPr algn="l">
              <a:defRPr/>
            </a:pPr>
            <a:r>
              <a:rPr lang="en-US"/>
              <a:t>Title  |  Name, Position Title  |  Date     </a:t>
            </a:r>
          </a:p>
          <a:p>
            <a:pPr>
              <a:defRPr/>
            </a:pPr>
            <a:endParaRPr lang="en-US"/>
          </a:p>
        </p:txBody>
      </p:sp>
      <p:sp>
        <p:nvSpPr>
          <p:cNvPr id="8" name="Slide Number Placeholder 2"/>
          <p:cNvSpPr>
            <a:spLocks noGrp="1"/>
          </p:cNvSpPr>
          <p:nvPr>
            <p:ph type="sldNum" sz="quarter" idx="11"/>
          </p:nvPr>
        </p:nvSpPr>
        <p:spPr>
          <a:xfrm>
            <a:off x="6702425" y="6465888"/>
            <a:ext cx="2133600" cy="365125"/>
          </a:xfrm>
        </p:spPr>
        <p:txBody>
          <a:bodyPr/>
          <a:lstStyle>
            <a:lvl1pPr>
              <a:defRPr>
                <a:solidFill>
                  <a:srgbClr val="7F7F7F"/>
                </a:solidFill>
              </a:defRPr>
            </a:lvl1pPr>
          </a:lstStyle>
          <a:p>
            <a:fld id="{6A4B19A9-79AC-44A8-B774-53CFB0574B6A}" type="slidenum">
              <a:rPr lang="en-US" altLang="en-US"/>
              <a:pPr/>
              <a:t>‹#›</a:t>
            </a:fld>
            <a:endParaRPr lang="en-US" altLang="en-US"/>
          </a:p>
        </p:txBody>
      </p:sp>
    </p:spTree>
    <p:extLst>
      <p:ext uri="{BB962C8B-B14F-4D97-AF65-F5344CB8AC3E}">
        <p14:creationId xmlns:p14="http://schemas.microsoft.com/office/powerpoint/2010/main" val="4193507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ext and Graphics Layout B">
    <p:spTree>
      <p:nvGrpSpPr>
        <p:cNvPr id="1" name=""/>
        <p:cNvGrpSpPr/>
        <p:nvPr/>
      </p:nvGrpSpPr>
      <p:grpSpPr>
        <a:xfrm>
          <a:off x="0" y="0"/>
          <a:ext cx="0" cy="0"/>
          <a:chOff x="0" y="0"/>
          <a:chExt cx="0" cy="0"/>
        </a:xfrm>
      </p:grpSpPr>
      <p:pic>
        <p:nvPicPr>
          <p:cNvPr id="8" name="Picture 8" descr="logoplain-03.tif"/>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86675" y="109538"/>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 name="Straight Connector 8"/>
          <p:cNvCxnSpPr/>
          <p:nvPr userDrawn="1"/>
        </p:nvCxnSpPr>
        <p:spPr>
          <a:xfrm>
            <a:off x="346075" y="6353175"/>
            <a:ext cx="8489950" cy="0"/>
          </a:xfrm>
          <a:prstGeom prst="line">
            <a:avLst/>
          </a:prstGeom>
          <a:ln w="6350" cmpd="sng">
            <a:solidFill>
              <a:schemeClr val="bg1">
                <a:lumMod val="50000"/>
              </a:schemeClr>
            </a:solidFill>
          </a:ln>
          <a:effectLst/>
        </p:spPr>
        <p:style>
          <a:lnRef idx="1">
            <a:schemeClr val="dk1"/>
          </a:lnRef>
          <a:fillRef idx="0">
            <a:schemeClr val="dk1"/>
          </a:fillRef>
          <a:effectRef idx="0">
            <a:schemeClr val="dk1"/>
          </a:effectRef>
          <a:fontRef idx="minor">
            <a:schemeClr val="tx1"/>
          </a:fontRef>
        </p:style>
      </p:cxnSp>
      <p:sp>
        <p:nvSpPr>
          <p:cNvPr id="5" name="Text Placeholder 2"/>
          <p:cNvSpPr>
            <a:spLocks noGrp="1"/>
          </p:cNvSpPr>
          <p:nvPr>
            <p:ph idx="1"/>
          </p:nvPr>
        </p:nvSpPr>
        <p:spPr>
          <a:xfrm>
            <a:off x="449263" y="1974711"/>
            <a:ext cx="3859666" cy="3579849"/>
          </a:xfrm>
          <a:prstGeom prst="rect">
            <a:avLst/>
          </a:prstGeom>
        </p:spPr>
        <p:txBody>
          <a:bodyPr rtlCol="0">
            <a:normAutofit/>
          </a:bodyPr>
          <a:lstStyle>
            <a:lvl2pPr marL="228600" indent="-228600">
              <a:defRPr sz="2400">
                <a:latin typeface="Arial"/>
                <a:cs typeface="Arial"/>
              </a:defRPr>
            </a:lvl2pPr>
          </a:lstStyle>
          <a:p>
            <a:pPr lvl="0"/>
            <a:r>
              <a:rPr lang="en-US"/>
              <a:t>Click to edit Master text styles</a:t>
            </a:r>
          </a:p>
        </p:txBody>
      </p:sp>
      <p:sp>
        <p:nvSpPr>
          <p:cNvPr id="6" name="Title 1"/>
          <p:cNvSpPr>
            <a:spLocks noGrp="1"/>
          </p:cNvSpPr>
          <p:nvPr>
            <p:ph type="title"/>
          </p:nvPr>
        </p:nvSpPr>
        <p:spPr>
          <a:xfrm>
            <a:off x="449263" y="1065197"/>
            <a:ext cx="8039100" cy="641350"/>
          </a:xfrm>
        </p:spPr>
        <p:txBody>
          <a:bodyPr/>
          <a:lstStyle/>
          <a:p>
            <a:r>
              <a:rPr lang="en-US"/>
              <a:t>Click to edit Master title style</a:t>
            </a:r>
            <a:endParaRPr lang="en-US" dirty="0"/>
          </a:p>
        </p:txBody>
      </p:sp>
      <p:sp>
        <p:nvSpPr>
          <p:cNvPr id="7" name="Text Placeholder 2"/>
          <p:cNvSpPr>
            <a:spLocks noGrp="1"/>
          </p:cNvSpPr>
          <p:nvPr>
            <p:ph idx="10"/>
          </p:nvPr>
        </p:nvSpPr>
        <p:spPr>
          <a:xfrm>
            <a:off x="4628697" y="1974711"/>
            <a:ext cx="3859666" cy="3579849"/>
          </a:xfrm>
          <a:prstGeom prst="rect">
            <a:avLst/>
          </a:prstGeom>
        </p:spPr>
        <p:txBody>
          <a:bodyPr rtlCol="0">
            <a:normAutofit/>
          </a:bodyPr>
          <a:lstStyle>
            <a:lvl2pPr marL="228600" indent="-228600">
              <a:defRPr sz="2400">
                <a:latin typeface="Arial"/>
                <a:cs typeface="Arial"/>
              </a:defRPr>
            </a:lvl2pPr>
          </a:lstStyle>
          <a:p>
            <a:pPr lvl="0"/>
            <a:r>
              <a:rPr lang="en-US"/>
              <a:t>Click to edit Master text styles</a:t>
            </a:r>
          </a:p>
        </p:txBody>
      </p:sp>
      <p:sp>
        <p:nvSpPr>
          <p:cNvPr id="10" name="Footer Placeholder 1"/>
          <p:cNvSpPr>
            <a:spLocks noGrp="1"/>
          </p:cNvSpPr>
          <p:nvPr>
            <p:ph type="ftr" sz="quarter" idx="11"/>
          </p:nvPr>
        </p:nvSpPr>
        <p:spPr>
          <a:xfrm>
            <a:off x="346075" y="6465888"/>
            <a:ext cx="2225675" cy="365125"/>
          </a:xfrm>
        </p:spPr>
        <p:txBody>
          <a:bodyPr/>
          <a:lstStyle>
            <a:lvl1pPr algn="ctr">
              <a:defRPr dirty="0" smtClean="0">
                <a:solidFill>
                  <a:srgbClr val="7F7F7F"/>
                </a:solidFill>
              </a:defRPr>
            </a:lvl1pPr>
          </a:lstStyle>
          <a:p>
            <a:pPr algn="l">
              <a:defRPr/>
            </a:pPr>
            <a:r>
              <a:rPr lang="en-US"/>
              <a:t>Title  |  Name, Position Title  |  Date     </a:t>
            </a:r>
          </a:p>
          <a:p>
            <a:pPr>
              <a:defRPr/>
            </a:pPr>
            <a:endParaRPr lang="en-US"/>
          </a:p>
        </p:txBody>
      </p:sp>
      <p:sp>
        <p:nvSpPr>
          <p:cNvPr id="11" name="Slide Number Placeholder 2"/>
          <p:cNvSpPr>
            <a:spLocks noGrp="1"/>
          </p:cNvSpPr>
          <p:nvPr>
            <p:ph type="sldNum" sz="quarter" idx="12"/>
          </p:nvPr>
        </p:nvSpPr>
        <p:spPr>
          <a:xfrm>
            <a:off x="6702425" y="6465888"/>
            <a:ext cx="2133600" cy="365125"/>
          </a:xfrm>
        </p:spPr>
        <p:txBody>
          <a:bodyPr/>
          <a:lstStyle>
            <a:lvl1pPr>
              <a:defRPr>
                <a:solidFill>
                  <a:srgbClr val="7F7F7F"/>
                </a:solidFill>
              </a:defRPr>
            </a:lvl1pPr>
          </a:lstStyle>
          <a:p>
            <a:fld id="{453C5610-CA60-43AB-B212-AA21431CD306}" type="slidenum">
              <a:rPr lang="en-US" altLang="en-US"/>
              <a:pPr/>
              <a:t>‹#›</a:t>
            </a:fld>
            <a:endParaRPr lang="en-US" altLang="en-US"/>
          </a:p>
        </p:txBody>
      </p:sp>
    </p:spTree>
    <p:extLst>
      <p:ext uri="{BB962C8B-B14F-4D97-AF65-F5344CB8AC3E}">
        <p14:creationId xmlns:p14="http://schemas.microsoft.com/office/powerpoint/2010/main" val="605497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ontent Slide Title-Text">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460375" y="570991"/>
            <a:ext cx="7772400" cy="1017981"/>
          </a:xfrm>
          <a:prstGeom prst="rect">
            <a:avLst/>
          </a:prstGeom>
        </p:spPr>
        <p:txBody>
          <a:bodyPr>
            <a:normAutofit/>
          </a:bodyPr>
          <a:lstStyle>
            <a:lvl1pPr algn="l">
              <a:defRPr sz="3600" b="1" i="0">
                <a:solidFill>
                  <a:srgbClr val="004178"/>
                </a:solidFill>
                <a:latin typeface="Arial"/>
                <a:cs typeface="Arial"/>
              </a:defRPr>
            </a:lvl1pPr>
          </a:lstStyle>
          <a:p>
            <a:r>
              <a:rPr lang="en-US" dirty="0"/>
              <a:t>Click to add slide title</a:t>
            </a:r>
          </a:p>
        </p:txBody>
      </p:sp>
      <p:sp>
        <p:nvSpPr>
          <p:cNvPr id="9" name="Subtitle 2"/>
          <p:cNvSpPr>
            <a:spLocks noGrp="1"/>
          </p:cNvSpPr>
          <p:nvPr>
            <p:ph type="subTitle" idx="1" hasCustomPrompt="1"/>
          </p:nvPr>
        </p:nvSpPr>
        <p:spPr>
          <a:xfrm>
            <a:off x="485415" y="1895499"/>
            <a:ext cx="7761815" cy="4118804"/>
          </a:xfrm>
          <a:prstGeom prst="rect">
            <a:avLst/>
          </a:prstGeom>
        </p:spPr>
        <p:txBody>
          <a:bodyPr/>
          <a:lstStyle>
            <a:lvl1pPr marL="0" indent="0" algn="l">
              <a:buNone/>
              <a:defRPr b="0" i="0">
                <a:solidFill>
                  <a:srgbClr val="004178"/>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add text</a:t>
            </a:r>
          </a:p>
        </p:txBody>
      </p:sp>
      <p:cxnSp>
        <p:nvCxnSpPr>
          <p:cNvPr id="10" name="Straight Connector 9"/>
          <p:cNvCxnSpPr/>
          <p:nvPr userDrawn="1"/>
        </p:nvCxnSpPr>
        <p:spPr>
          <a:xfrm>
            <a:off x="573088" y="1692669"/>
            <a:ext cx="7654925" cy="0"/>
          </a:xfrm>
          <a:prstGeom prst="line">
            <a:avLst/>
          </a:prstGeom>
          <a:ln w="50800" cmpd="dbl"/>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449790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11E49AAB-0DF0-468B-A451-D5BC661F1F6F}" type="datetimeFigureOut">
              <a:rPr lang="en-US">
                <a:solidFill>
                  <a:prstClr val="black">
                    <a:tint val="75000"/>
                  </a:prstClr>
                </a:solidFill>
              </a:rPr>
              <a:pPr>
                <a:defRPr/>
              </a:pPr>
              <a:t>8/17/23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DB8A0763-BAB8-4508-8171-8857D9486094}"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1468603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04E1F12-DA55-4829-9B73-16B585796C0C}" type="datetimeFigureOut">
              <a:rPr lang="en-US">
                <a:solidFill>
                  <a:prstClr val="black">
                    <a:tint val="75000"/>
                  </a:prstClr>
                </a:solidFill>
              </a:rPr>
              <a:pPr>
                <a:defRPr/>
              </a:pPr>
              <a:t>8/17/23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62DC404B-5055-4758-B2AF-AE5D50F061AF}"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6426258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A283E80B-1ED5-40D1-A32A-26ABE381FCC4}" type="datetimeFigureOut">
              <a:rPr lang="en-US">
                <a:solidFill>
                  <a:prstClr val="black">
                    <a:tint val="75000"/>
                  </a:prstClr>
                </a:solidFill>
              </a:rPr>
              <a:pPr>
                <a:defRPr/>
              </a:pPr>
              <a:t>8/17/23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BDEA6784-0D68-4B4D-B02D-9164CD41B9B4}"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3311407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slideLayout" Target="../slideLayouts/slideLayout17.xml"/><Relationship Id="rId5" Type="http://schemas.openxmlformats.org/officeDocument/2006/relationships/slideLayout" Target="../slideLayouts/slideLayout11.xml"/><Relationship Id="rId10" Type="http://schemas.openxmlformats.org/officeDocument/2006/relationships/slideLayout" Target="../slideLayouts/slideLayout16.xml"/><Relationship Id="rId4" Type="http://schemas.openxmlformats.org/officeDocument/2006/relationships/slideLayout" Target="../slideLayouts/slideLayout10.xml"/><Relationship Id="rId9"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8" descr="bottomborderfinal-04.tif"/>
          <p:cNvPicPr>
            <a:picLocks noChangeAspect="1"/>
          </p:cNvPicPr>
          <p:nvPr/>
        </p:nvPicPr>
        <p:blipFill>
          <a:blip r:embed="rId8">
            <a:extLst>
              <a:ext uri="{28A0092B-C50C-407E-A947-70E740481C1C}">
                <a14:useLocalDpi xmlns:a14="http://schemas.microsoft.com/office/drawing/2010/main" val="0"/>
              </a:ext>
            </a:extLst>
          </a:blip>
          <a:srcRect l="1154"/>
          <a:stretch>
            <a:fillRect/>
          </a:stretch>
        </p:blipFill>
        <p:spPr bwMode="auto">
          <a:xfrm>
            <a:off x="-69850" y="6045200"/>
            <a:ext cx="92202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itle Placeholder 1"/>
          <p:cNvSpPr>
            <a:spLocks noGrp="1"/>
          </p:cNvSpPr>
          <p:nvPr>
            <p:ph type="title"/>
          </p:nvPr>
        </p:nvSpPr>
        <p:spPr bwMode="auto">
          <a:xfrm>
            <a:off x="519113" y="736600"/>
            <a:ext cx="80391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br>
              <a:rPr lang="en-US" altLang="en-US"/>
            </a:br>
            <a:br>
              <a:rPr lang="en-US" altLang="en-US"/>
            </a:br>
            <a:r>
              <a:rPr lang="en-US" altLang="en-US"/>
              <a:t>Click to Edit Master Title Slide</a:t>
            </a:r>
            <a:br>
              <a:rPr lang="en-US" altLang="en-US"/>
            </a:br>
            <a:br>
              <a:rPr lang="en-US" altLang="en-US"/>
            </a:br>
            <a:endParaRPr lang="en-US" altLang="en-US"/>
          </a:p>
        </p:txBody>
      </p:sp>
      <p:sp>
        <p:nvSpPr>
          <p:cNvPr id="7" name="Footer Placeholder 3"/>
          <p:cNvSpPr>
            <a:spLocks noGrp="1"/>
          </p:cNvSpPr>
          <p:nvPr>
            <p:ph type="ftr" sz="quarter" idx="3"/>
          </p:nvPr>
        </p:nvSpPr>
        <p:spPr>
          <a:xfrm>
            <a:off x="393700" y="6465888"/>
            <a:ext cx="2225675" cy="365125"/>
          </a:xfrm>
          <a:prstGeom prst="rect">
            <a:avLst/>
          </a:prstGeom>
        </p:spPr>
        <p:txBody>
          <a:bodyPr vert="horz" wrap="square" lIns="91440" tIns="45720" rIns="91440" bIns="45720" numCol="1" anchor="ctr" anchorCtr="0" compatLnSpc="1">
            <a:prstTxWarp prst="textNoShape">
              <a:avLst/>
            </a:prstTxWarp>
          </a:bodyPr>
          <a:lstStyle>
            <a:lvl1pPr algn="l">
              <a:defRPr sz="1000" dirty="0">
                <a:solidFill>
                  <a:srgbClr val="FFFFFF"/>
                </a:solidFill>
                <a:latin typeface="Arial"/>
                <a:ea typeface="ＭＳ Ｐゴシック" charset="0"/>
                <a:cs typeface="Arial"/>
              </a:defRPr>
            </a:lvl1pPr>
          </a:lstStyle>
          <a:p>
            <a:pPr>
              <a:defRPr/>
            </a:pPr>
            <a:r>
              <a:rPr lang="en-US"/>
              <a:t>Title  |  Name, Position Title  |  Date     </a:t>
            </a:r>
          </a:p>
          <a:p>
            <a:pPr algn="ctr">
              <a:defRPr/>
            </a:pPr>
            <a:endParaRPr lang="en-US"/>
          </a:p>
        </p:txBody>
      </p:sp>
      <p:sp>
        <p:nvSpPr>
          <p:cNvPr id="1029" name="Text Placeholder 2"/>
          <p:cNvSpPr>
            <a:spLocks noGrp="1"/>
          </p:cNvSpPr>
          <p:nvPr>
            <p:ph type="body" idx="1"/>
          </p:nvPr>
        </p:nvSpPr>
        <p:spPr bwMode="auto">
          <a:xfrm>
            <a:off x="519113" y="1646238"/>
            <a:ext cx="8039100" cy="3579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a:t>Click to add text</a:t>
            </a:r>
          </a:p>
        </p:txBody>
      </p:sp>
      <p:sp>
        <p:nvSpPr>
          <p:cNvPr id="8" name="Slide Number Placeholder 5"/>
          <p:cNvSpPr>
            <a:spLocks noGrp="1"/>
          </p:cNvSpPr>
          <p:nvPr>
            <p:ph type="sldNum" sz="quarter" idx="4"/>
          </p:nvPr>
        </p:nvSpPr>
        <p:spPr>
          <a:xfrm>
            <a:off x="6203950" y="6465888"/>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FFFFFF"/>
                </a:solidFill>
                <a:latin typeface="Arial" pitchFamily="34" charset="0"/>
                <a:cs typeface="Arial" pitchFamily="34" charset="0"/>
              </a:defRPr>
            </a:lvl1pPr>
          </a:lstStyle>
          <a:p>
            <a:fld id="{969A4E1B-3F2C-44F4-9ABA-DF446E663189}"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 id="2147483754" r:id="rId6"/>
  </p:sldLayoutIdLst>
  <p:txStyles>
    <p:titleStyle>
      <a:lvl1pPr algn="l" defTabSz="457200" rtl="0" eaLnBrk="1" fontAlgn="base" hangingPunct="1">
        <a:spcBef>
          <a:spcPct val="0"/>
        </a:spcBef>
        <a:spcAft>
          <a:spcPct val="0"/>
        </a:spcAft>
        <a:defRPr sz="2800" b="1" kern="1200">
          <a:solidFill>
            <a:schemeClr val="tx1"/>
          </a:solidFill>
          <a:latin typeface="Arial"/>
          <a:ea typeface="ＭＳ Ｐゴシック" charset="0"/>
          <a:cs typeface="Arial"/>
        </a:defRPr>
      </a:lvl1pPr>
      <a:lvl2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2pPr>
      <a:lvl3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3pPr>
      <a:lvl4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4pPr>
      <a:lvl5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5pPr>
      <a:lvl6pPr marL="4572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9pPr>
    </p:titleStyle>
    <p:bodyStyle>
      <a:lvl1pPr marL="342900" indent="-342900" algn="ctr" defTabSz="457200" rtl="0" eaLnBrk="1" fontAlgn="base" hangingPunct="1">
        <a:spcBef>
          <a:spcPct val="20000"/>
        </a:spcBef>
        <a:spcAft>
          <a:spcPct val="0"/>
        </a:spcAft>
        <a:buFont typeface="Arial" pitchFamily="34" charset="0"/>
        <a:defRPr sz="2000" kern="1200">
          <a:solidFill>
            <a:schemeClr val="tx1"/>
          </a:solidFill>
          <a:latin typeface="Arial"/>
          <a:ea typeface="ＭＳ Ｐゴシック" charset="0"/>
          <a:cs typeface="ＭＳ Ｐゴシック" charset="0"/>
        </a:defRPr>
      </a:lvl1pPr>
      <a:lvl2pPr marL="742950" indent="-285750" algn="l" defTabSz="457200" rtl="0" eaLnBrk="1" fontAlgn="base" hangingPunct="1">
        <a:spcBef>
          <a:spcPct val="20000"/>
        </a:spcBef>
        <a:spcAft>
          <a:spcPct val="0"/>
        </a:spcAft>
        <a:buFont typeface="Wingdings" pitchFamily="2" charset="2"/>
        <a:defRPr sz="2400" kern="1200">
          <a:solidFill>
            <a:schemeClr val="tx1"/>
          </a:solidFill>
          <a:latin typeface="Arial"/>
          <a:ea typeface="ＭＳ Ｐゴシック" charset="0"/>
          <a:cs typeface="Arial"/>
        </a:defRPr>
      </a:lvl2pPr>
      <a:lvl3pPr marL="1143000" indent="-228600" algn="l" defTabSz="457200" rtl="0" eaLnBrk="1" fontAlgn="base" hangingPunct="1">
        <a:spcBef>
          <a:spcPct val="20000"/>
        </a:spcBef>
        <a:spcAft>
          <a:spcPct val="0"/>
        </a:spcAft>
        <a:buFont typeface="Arial" pitchFamily="34" charset="0"/>
        <a:buChar char="•"/>
        <a:defRPr sz="2400" kern="1200">
          <a:solidFill>
            <a:schemeClr val="tx1"/>
          </a:solidFill>
          <a:latin typeface="+mn-lt"/>
          <a:ea typeface="Arial" charset="0"/>
          <a:cs typeface="Arial" charset="0"/>
        </a:defRPr>
      </a:lvl3pPr>
      <a:lvl4pPr marL="1600200" indent="-228600" algn="l" defTabSz="457200" rtl="0" eaLnBrk="1" fontAlgn="base" hangingPunct="1">
        <a:spcBef>
          <a:spcPct val="20000"/>
        </a:spcBef>
        <a:spcAft>
          <a:spcPct val="0"/>
        </a:spcAft>
        <a:buFont typeface="Arial" pitchFamily="34" charset="0"/>
        <a:buChar char="–"/>
        <a:defRPr sz="2000" kern="1200">
          <a:solidFill>
            <a:schemeClr val="tx1"/>
          </a:solidFill>
          <a:latin typeface="+mn-lt"/>
          <a:ea typeface="Arial" charset="0"/>
          <a:cs typeface="Arial" charset="0"/>
        </a:defRPr>
      </a:lvl4pPr>
      <a:lvl5pPr marL="2057400" indent="-228600" algn="l" defTabSz="457200" rtl="0" eaLnBrk="1" fontAlgn="base" hangingPunct="1">
        <a:spcBef>
          <a:spcPct val="20000"/>
        </a:spcBef>
        <a:spcAft>
          <a:spcPct val="0"/>
        </a:spcAft>
        <a:buFont typeface="Arial" pitchFamily="34" charset="0"/>
        <a:buChar char="»"/>
        <a:defRPr sz="2000" kern="1200">
          <a:solidFill>
            <a:schemeClr val="tx1"/>
          </a:solidFill>
          <a:latin typeface="+mn-lt"/>
          <a:ea typeface="Arial" charset="0"/>
          <a:cs typeface="Arial"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defTabSz="914400">
              <a:defRPr/>
            </a:pPr>
            <a:fld id="{760EC138-8C88-48E7-ADD0-6E413742012B}" type="datetimeFigureOut">
              <a:rPr lang="en-US">
                <a:solidFill>
                  <a:prstClr val="black">
                    <a:tint val="75000"/>
                  </a:prstClr>
                </a:solidFill>
                <a:ea typeface="+mn-ea"/>
              </a:rPr>
              <a:pPr defTabSz="914400">
                <a:defRPr/>
              </a:pPr>
              <a:t>8/17/23</a:t>
            </a:fld>
            <a:endParaRPr lang="en-US">
              <a:solidFill>
                <a:prstClr val="black">
                  <a:tint val="75000"/>
                </a:prstClr>
              </a:solidFill>
              <a:ea typeface="+mn-ea"/>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defTabSz="914400">
              <a:defRPr/>
            </a:pPr>
            <a:endParaRPr lang="en-US">
              <a:solidFill>
                <a:prstClr val="black">
                  <a:tint val="75000"/>
                </a:prstClr>
              </a:solidFill>
              <a:ea typeface="+mn-ea"/>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defTabSz="914400">
              <a:defRPr/>
            </a:pPr>
            <a:fld id="{35DA24ED-914E-482F-AE8A-23346656E119}" type="slidenum">
              <a:rPr lang="en-US">
                <a:solidFill>
                  <a:prstClr val="black">
                    <a:tint val="75000"/>
                  </a:prstClr>
                </a:solidFill>
                <a:ea typeface="+mn-ea"/>
              </a:rPr>
              <a:pPr defTabSz="914400">
                <a:defRPr/>
              </a:pPr>
              <a:t>‹#›</a:t>
            </a:fld>
            <a:endParaRPr lang="en-US">
              <a:solidFill>
                <a:prstClr val="black">
                  <a:tint val="75000"/>
                </a:prstClr>
              </a:solidFill>
              <a:ea typeface="+mn-ea"/>
            </a:endParaRPr>
          </a:p>
        </p:txBody>
      </p:sp>
    </p:spTree>
    <p:extLst>
      <p:ext uri="{BB962C8B-B14F-4D97-AF65-F5344CB8AC3E}">
        <p14:creationId xmlns:p14="http://schemas.microsoft.com/office/powerpoint/2010/main" val="4113459893"/>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60" r:id="rId5"/>
    <p:sldLayoutId id="2147483761" r:id="rId6"/>
    <p:sldLayoutId id="2147483762" r:id="rId7"/>
    <p:sldLayoutId id="2147483763" r:id="rId8"/>
    <p:sldLayoutId id="2147483764" r:id="rId9"/>
    <p:sldLayoutId id="2147483765" r:id="rId10"/>
    <p:sldLayoutId id="2147483766"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hyperlink" Target="https://www.chiamass.gov/apcd-data-submission-guides/" TargetMode="External"/><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package" Target="../embeddings/Microsoft_Word_Document.docx"/><Relationship Id="rId2" Type="http://schemas.openxmlformats.org/officeDocument/2006/relationships/notesSlide" Target="../notesSlides/notesSlide5.xml"/><Relationship Id="rId1" Type="http://schemas.openxmlformats.org/officeDocument/2006/relationships/slideLayout" Target="../slideLayouts/slideLayout6.xml"/><Relationship Id="rId4" Type="http://schemas.openxmlformats.org/officeDocument/2006/relationships/image" Target="../media/image4.emf"/></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5" name="Picture 3" descr="coverfinal-01.tif"/>
          <p:cNvPicPr>
            <a:picLocks noChangeAspect="1"/>
          </p:cNvPicPr>
          <p:nvPr/>
        </p:nvPicPr>
        <p:blipFill>
          <a:blip r:embed="rId3">
            <a:extLst>
              <a:ext uri="{28A0092B-C50C-407E-A947-70E740481C1C}">
                <a14:useLocalDpi xmlns:a14="http://schemas.microsoft.com/office/drawing/2010/main" val="0"/>
              </a:ext>
            </a:extLst>
          </a:blip>
          <a:srcRect l="4504"/>
          <a:stretch>
            <a:fillRect/>
          </a:stretch>
        </p:blipFill>
        <p:spPr bwMode="auto">
          <a:xfrm>
            <a:off x="-392113" y="-274638"/>
            <a:ext cx="9536113" cy="713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p:cNvSpPr txBox="1">
            <a:spLocks/>
          </p:cNvSpPr>
          <p:nvPr/>
        </p:nvSpPr>
        <p:spPr>
          <a:xfrm>
            <a:off x="685800" y="1403349"/>
            <a:ext cx="7772400" cy="1038225"/>
          </a:xfrm>
          <a:prstGeom prst="rect">
            <a:avLst/>
          </a:prstGeom>
        </p:spPr>
        <p:txBody>
          <a:bodyPr anchor="ctr">
            <a:normAutofit fontScale="82500" lnSpcReduction="10000"/>
          </a:bodyPr>
          <a:lstStyle>
            <a:lvl1pPr algn="ctr" defTabSz="457200" rtl="0" eaLnBrk="1" fontAlgn="base" hangingPunct="1">
              <a:spcBef>
                <a:spcPct val="0"/>
              </a:spcBef>
              <a:spcAft>
                <a:spcPct val="0"/>
              </a:spcAft>
              <a:defRPr sz="2800" b="1" i="0" kern="1200">
                <a:solidFill>
                  <a:schemeClr val="tx1"/>
                </a:solidFill>
                <a:latin typeface="Times"/>
                <a:ea typeface="ＭＳ Ｐゴシック" charset="0"/>
                <a:cs typeface="ＭＳ Ｐゴシック" charset="0"/>
              </a:defRPr>
            </a:lvl1pPr>
            <a:lvl2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2pPr>
            <a:lvl3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3pPr>
            <a:lvl4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4pPr>
            <a:lvl5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5pPr>
            <a:lvl6pPr marL="4572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9pPr>
          </a:lstStyle>
          <a:p>
            <a:pPr algn="r">
              <a:defRPr/>
            </a:pPr>
            <a:r>
              <a:rPr lang="en-US" sz="4000" dirty="0">
                <a:solidFill>
                  <a:schemeClr val="bg1"/>
                </a:solidFill>
                <a:latin typeface="+mn-lt"/>
              </a:rPr>
              <a:t>Massachusetts All-Payer Claims Database:</a:t>
            </a:r>
            <a:br>
              <a:rPr lang="en-US" sz="4000" dirty="0">
                <a:solidFill>
                  <a:schemeClr val="bg1"/>
                </a:solidFill>
                <a:latin typeface="+mn-lt"/>
              </a:rPr>
            </a:br>
            <a:r>
              <a:rPr lang="en-US" sz="4000" dirty="0">
                <a:solidFill>
                  <a:schemeClr val="bg1"/>
                </a:solidFill>
                <a:latin typeface="+mn-lt"/>
              </a:rPr>
              <a:t>Technical Assistance Group (TAG)</a:t>
            </a:r>
          </a:p>
        </p:txBody>
      </p:sp>
      <p:sp>
        <p:nvSpPr>
          <p:cNvPr id="6" name="Subtitle 2"/>
          <p:cNvSpPr txBox="1">
            <a:spLocks/>
          </p:cNvSpPr>
          <p:nvPr/>
        </p:nvSpPr>
        <p:spPr>
          <a:xfrm>
            <a:off x="2057400" y="2039938"/>
            <a:ext cx="6400800" cy="401637"/>
          </a:xfrm>
          <a:prstGeom prst="rect">
            <a:avLst/>
          </a:prstGeom>
        </p:spPr>
        <p:txBody>
          <a:bodyPr>
            <a:normAutofit lnSpcReduction="10000"/>
          </a:bodyPr>
          <a:lstStyle>
            <a:lvl1pPr algn="ctr" defTabSz="457200" rtl="0" eaLnBrk="1" fontAlgn="base" hangingPunct="1">
              <a:spcBef>
                <a:spcPct val="20000"/>
              </a:spcBef>
              <a:spcAft>
                <a:spcPct val="0"/>
              </a:spcAft>
              <a:buFont typeface="Arial" charset="0"/>
              <a:defRPr sz="2000" kern="1200">
                <a:solidFill>
                  <a:schemeClr val="tx1"/>
                </a:solidFill>
                <a:latin typeface="Arial"/>
                <a:ea typeface="ＭＳ Ｐゴシック" charset="0"/>
                <a:cs typeface="ＭＳ Ｐゴシック" charset="0"/>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r">
              <a:defRPr/>
            </a:pPr>
            <a:endParaRPr lang="en-US" sz="2200" cap="all" dirty="0">
              <a:solidFill>
                <a:schemeClr val="bg1">
                  <a:lumMod val="65000"/>
                </a:schemeClr>
              </a:solidFill>
              <a:cs typeface="Arial"/>
            </a:endParaRPr>
          </a:p>
        </p:txBody>
      </p:sp>
      <p:sp>
        <p:nvSpPr>
          <p:cNvPr id="7" name="Subtitle 2"/>
          <p:cNvSpPr txBox="1">
            <a:spLocks/>
          </p:cNvSpPr>
          <p:nvPr/>
        </p:nvSpPr>
        <p:spPr>
          <a:xfrm>
            <a:off x="2057400" y="3660775"/>
            <a:ext cx="6400800" cy="401638"/>
          </a:xfrm>
          <a:prstGeom prst="rect">
            <a:avLst/>
          </a:prstGeom>
        </p:spPr>
        <p:txBody>
          <a:bodyPr>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r">
              <a:defRPr/>
            </a:pPr>
            <a:r>
              <a:rPr lang="en-US" sz="1600" dirty="0">
                <a:solidFill>
                  <a:schemeClr val="bg1">
                    <a:lumMod val="65000"/>
                  </a:schemeClr>
                </a:solidFill>
                <a:latin typeface="Arial"/>
                <a:cs typeface="Times New Roman"/>
              </a:rPr>
              <a:t>August 8, 2023</a:t>
            </a:r>
          </a:p>
        </p:txBody>
      </p:sp>
      <p:sp>
        <p:nvSpPr>
          <p:cNvPr id="8" name="Subtitle 2"/>
          <p:cNvSpPr txBox="1">
            <a:spLocks/>
          </p:cNvSpPr>
          <p:nvPr/>
        </p:nvSpPr>
        <p:spPr>
          <a:xfrm>
            <a:off x="2057400" y="3386138"/>
            <a:ext cx="6400800" cy="401637"/>
          </a:xfrm>
          <a:prstGeom prst="rect">
            <a:avLst/>
          </a:prstGeom>
        </p:spPr>
        <p:txBody>
          <a:bodyPr>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r">
              <a:defRPr/>
            </a:pPr>
            <a:endParaRPr lang="en-US" sz="1600" i="1" dirty="0">
              <a:solidFill>
                <a:schemeClr val="bg1">
                  <a:lumMod val="65000"/>
                </a:schemeClr>
              </a:solidFill>
              <a:latin typeface="Arial"/>
              <a:cs typeface="Times New Roman"/>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Agenda</a:t>
            </a:r>
          </a:p>
        </p:txBody>
      </p:sp>
      <p:sp>
        <p:nvSpPr>
          <p:cNvPr id="3" name="Subtitle 2"/>
          <p:cNvSpPr>
            <a:spLocks noGrp="1"/>
          </p:cNvSpPr>
          <p:nvPr>
            <p:ph type="subTitle" idx="1"/>
          </p:nvPr>
        </p:nvSpPr>
        <p:spPr>
          <a:xfrm>
            <a:off x="485415" y="1759352"/>
            <a:ext cx="7761815" cy="4254951"/>
          </a:xfrm>
        </p:spPr>
        <p:txBody>
          <a:bodyPr/>
          <a:lstStyle/>
          <a:p>
            <a:pPr marL="342900" indent="-342900">
              <a:buFont typeface="Arial" pitchFamily="34" charset="0"/>
              <a:buChar char="•"/>
            </a:pPr>
            <a:r>
              <a:rPr lang="en-US" dirty="0"/>
              <a:t>MA APCD</a:t>
            </a:r>
          </a:p>
          <a:p>
            <a:pPr marL="342900" indent="-342900">
              <a:buFont typeface="Arial" pitchFamily="34" charset="0"/>
              <a:buChar char="•"/>
            </a:pPr>
            <a:endParaRPr lang="en-US" dirty="0"/>
          </a:p>
          <a:p>
            <a:pPr marL="342900" indent="-342900">
              <a:buFont typeface="Arial" pitchFamily="34" charset="0"/>
              <a:buChar char="•"/>
            </a:pPr>
            <a:r>
              <a:rPr lang="en-US" dirty="0"/>
              <a:t>Enrollment Trends</a:t>
            </a:r>
          </a:p>
          <a:p>
            <a:pPr marL="342900" indent="-342900">
              <a:buFont typeface="Arial" pitchFamily="34" charset="0"/>
              <a:buChar char="•"/>
            </a:pPr>
            <a:endParaRPr lang="en-US" dirty="0"/>
          </a:p>
          <a:p>
            <a:pPr marL="342900" indent="-342900">
              <a:buFont typeface="Arial" pitchFamily="34" charset="0"/>
              <a:buChar char="•"/>
            </a:pPr>
            <a:r>
              <a:rPr lang="en-US" dirty="0"/>
              <a:t>DOI Reporting</a:t>
            </a:r>
          </a:p>
          <a:p>
            <a:pPr marL="342900" indent="-342900">
              <a:buFont typeface="Arial" pitchFamily="34" charset="0"/>
              <a:buChar char="•"/>
            </a:pPr>
            <a:endParaRPr lang="en-US" dirty="0"/>
          </a:p>
          <a:p>
            <a:pPr marL="342900" lvl="0" indent="-342900">
              <a:buFont typeface="Arial" panose="020B0604020202020204" pitchFamily="34" charset="0"/>
              <a:buChar char="•"/>
            </a:pPr>
            <a:r>
              <a:rPr lang="en-US" dirty="0"/>
              <a:t>Questions</a:t>
            </a:r>
          </a:p>
        </p:txBody>
      </p:sp>
    </p:spTree>
    <p:extLst>
      <p:ext uri="{BB962C8B-B14F-4D97-AF65-F5344CB8AC3E}">
        <p14:creationId xmlns:p14="http://schemas.microsoft.com/office/powerpoint/2010/main" val="29699071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2800" dirty="0"/>
              <a:t>MA APCD Intake</a:t>
            </a:r>
          </a:p>
        </p:txBody>
      </p:sp>
      <p:sp>
        <p:nvSpPr>
          <p:cNvPr id="3" name="Subtitle 2"/>
          <p:cNvSpPr>
            <a:spLocks noGrp="1"/>
          </p:cNvSpPr>
          <p:nvPr>
            <p:ph type="subTitle" idx="1"/>
          </p:nvPr>
        </p:nvSpPr>
        <p:spPr>
          <a:xfrm>
            <a:off x="460375" y="1686371"/>
            <a:ext cx="7761815" cy="3917593"/>
          </a:xfrm>
        </p:spPr>
        <p:txBody>
          <a:bodyPr/>
          <a:lstStyle/>
          <a:p>
            <a:pPr marL="285750" indent="-285750">
              <a:buFont typeface="Wingdings" panose="05000000000000000000" pitchFamily="2" charset="2"/>
              <a:buChar char="Ø"/>
            </a:pPr>
            <a:r>
              <a:rPr lang="en-US" dirty="0"/>
              <a:t>All APCD submissions through June 2023 were due by July 31</a:t>
            </a:r>
            <a:r>
              <a:rPr lang="en-US" baseline="30000" dirty="0"/>
              <a:t>st.</a:t>
            </a:r>
            <a:r>
              <a:rPr lang="en-US" dirty="0"/>
              <a:t> This includes any re-submissions.</a:t>
            </a:r>
          </a:p>
          <a:p>
            <a:pPr marL="285750" indent="-285750">
              <a:buFont typeface="Wingdings" panose="05000000000000000000" pitchFamily="2" charset="2"/>
              <a:buChar char="Ø"/>
            </a:pPr>
            <a:r>
              <a:rPr lang="en-US" dirty="0"/>
              <a:t>Please work with your liaison in submitting any overdue files.</a:t>
            </a:r>
          </a:p>
          <a:p>
            <a:pPr marL="285750" indent="-285750">
              <a:buFont typeface="Wingdings" panose="05000000000000000000" pitchFamily="2" charset="2"/>
              <a:buChar char="Ø"/>
            </a:pPr>
            <a:r>
              <a:rPr lang="en-US" dirty="0"/>
              <a:t>Please be mindful when selecting the Submission Month and Year in </a:t>
            </a:r>
            <a:r>
              <a:rPr lang="en-US" dirty="0" err="1"/>
              <a:t>FileSecure</a:t>
            </a:r>
            <a:r>
              <a:rPr lang="en-US" dirty="0"/>
              <a:t>. We’ve had instances lately where the wrong year was selected, thus deactivating previously submitted files.</a:t>
            </a:r>
          </a:p>
          <a:p>
            <a:pPr marL="285750" indent="-285750">
              <a:buFont typeface="Wingdings" panose="05000000000000000000" pitchFamily="2" charset="2"/>
              <a:buChar char="Ø"/>
            </a:pPr>
            <a:r>
              <a:rPr lang="en-US" dirty="0"/>
              <a:t>The data through June will be used for Q2 2023 DOI Membership and CHIA’s Enrollment Trends reports and will also be part of CHIA’s next annual data release in the Fall.</a:t>
            </a:r>
          </a:p>
          <a:p>
            <a:pPr marL="285750" indent="-285750">
              <a:buFont typeface="Wingdings" panose="05000000000000000000" pitchFamily="2" charset="2"/>
              <a:buChar char="Ø"/>
            </a:pPr>
            <a:r>
              <a:rPr lang="en-US" dirty="0"/>
              <a:t>CHIA is revisiting Medical and Pharmacy Claim versioning methods with select payers. We’ll reach out when we have examples to share with each company.</a:t>
            </a:r>
          </a:p>
          <a:p>
            <a:pPr marL="285750" indent="-285750">
              <a:buFont typeface="Wingdings" panose="05000000000000000000" pitchFamily="2" charset="2"/>
              <a:buChar char="Ø"/>
            </a:pPr>
            <a:endParaRPr lang="en-US" dirty="0"/>
          </a:p>
          <a:p>
            <a:pPr marL="285750" indent="-285750">
              <a:buFont typeface="Wingdings" panose="05000000000000000000" pitchFamily="2" charset="2"/>
              <a:buChar char="Ø"/>
            </a:pPr>
            <a:endParaRPr lang="en-US" dirty="0"/>
          </a:p>
          <a:p>
            <a:endParaRPr lang="en-US" dirty="0"/>
          </a:p>
          <a:p>
            <a:pPr marL="342900" indent="-342900">
              <a:buFont typeface="Arial" panose="020B0604020202020204" pitchFamily="34" charset="0"/>
              <a:buChar char="•"/>
            </a:pPr>
            <a:endParaRPr lang="en-US" dirty="0"/>
          </a:p>
          <a:p>
            <a:endParaRPr lang="en-US" dirty="0"/>
          </a:p>
          <a:p>
            <a:endParaRPr lang="en-US" dirty="0"/>
          </a:p>
          <a:p>
            <a:pPr marL="342900" indent="-342900">
              <a:buFont typeface="Arial" panose="020B0604020202020204" pitchFamily="34" charset="0"/>
              <a:buChar char="•"/>
            </a:pPr>
            <a:endParaRPr lang="en-US" dirty="0"/>
          </a:p>
          <a:p>
            <a:endParaRPr lang="en-US" dirty="0"/>
          </a:p>
          <a:p>
            <a:endParaRPr lang="en-US"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15190735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2800" dirty="0"/>
              <a:t>MA APCD Intake</a:t>
            </a:r>
          </a:p>
        </p:txBody>
      </p:sp>
      <p:sp>
        <p:nvSpPr>
          <p:cNvPr id="4" name="Subtitle 3">
            <a:extLst>
              <a:ext uri="{FF2B5EF4-FFF2-40B4-BE49-F238E27FC236}">
                <a16:creationId xmlns:a16="http://schemas.microsoft.com/office/drawing/2014/main" id="{FE7D6BC6-C936-44EE-960A-EB41C1ED8190}"/>
              </a:ext>
            </a:extLst>
          </p:cNvPr>
          <p:cNvSpPr>
            <a:spLocks noGrp="1"/>
          </p:cNvSpPr>
          <p:nvPr>
            <p:ph type="subTitle" idx="1"/>
          </p:nvPr>
        </p:nvSpPr>
        <p:spPr/>
        <p:txBody>
          <a:bodyPr/>
          <a:lstStyle/>
          <a:p>
            <a:pPr marL="342900" indent="-342900">
              <a:buFont typeface="Wingdings" panose="05000000000000000000" pitchFamily="2" charset="2"/>
              <a:buChar char="Ø"/>
            </a:pPr>
            <a:r>
              <a:rPr lang="en-US" dirty="0"/>
              <a:t>2023 APCD Submission Guide Final versions are posted to CHIA’s website: </a:t>
            </a:r>
            <a:r>
              <a:rPr lang="en-US" dirty="0">
                <a:hlinkClick r:id="rId3"/>
              </a:rPr>
              <a:t>https://www.chiamass.gov/apcd-data-submission-guides/</a:t>
            </a:r>
            <a:endParaRPr lang="en-US" dirty="0"/>
          </a:p>
          <a:p>
            <a:pPr marL="342900" indent="-342900">
              <a:buFont typeface="Wingdings" panose="05000000000000000000" pitchFamily="2" charset="2"/>
              <a:buChar char="Ø"/>
            </a:pPr>
            <a:endParaRPr lang="en-US" dirty="0"/>
          </a:p>
          <a:p>
            <a:pPr marL="342900" indent="-342900">
              <a:buFont typeface="Wingdings" panose="05000000000000000000" pitchFamily="2" charset="2"/>
              <a:buChar char="Ø"/>
            </a:pPr>
            <a:r>
              <a:rPr lang="en-US" dirty="0"/>
              <a:t>There are no changes to the Product, Provider or Benefit Plan Submission Guides (other than the cover page).</a:t>
            </a:r>
          </a:p>
          <a:p>
            <a:pPr marL="342900" indent="-342900">
              <a:buFont typeface="Wingdings" panose="05000000000000000000" pitchFamily="2" charset="2"/>
              <a:buChar char="Ø"/>
            </a:pPr>
            <a:endParaRPr lang="en-US" dirty="0"/>
          </a:p>
          <a:p>
            <a:pPr marL="342900" indent="-342900">
              <a:buFont typeface="Wingdings" panose="05000000000000000000" pitchFamily="2" charset="2"/>
              <a:buChar char="Ø"/>
            </a:pPr>
            <a:r>
              <a:rPr lang="en-US" dirty="0"/>
              <a:t>There is no change to the Version in the header record.</a:t>
            </a:r>
          </a:p>
          <a:p>
            <a:pPr marL="342900" indent="-342900">
              <a:buFont typeface="Wingdings" panose="05000000000000000000" pitchFamily="2" charset="2"/>
              <a:buChar char="Ø"/>
            </a:pPr>
            <a:endParaRPr lang="en-US" dirty="0"/>
          </a:p>
          <a:p>
            <a:pPr marL="342900" indent="-342900">
              <a:buFont typeface="Wingdings" panose="05000000000000000000" pitchFamily="2" charset="2"/>
              <a:buChar char="Ø"/>
            </a:pPr>
            <a:r>
              <a:rPr lang="en-US" dirty="0"/>
              <a:t>July 2023 production files which are due by 8/31 will need to account for the submission guide changes. </a:t>
            </a:r>
          </a:p>
          <a:p>
            <a:endParaRPr lang="en-US" dirty="0"/>
          </a:p>
          <a:p>
            <a:pPr marL="342900" indent="-342900">
              <a:buFont typeface="Wingdings" panose="05000000000000000000" pitchFamily="2" charset="2"/>
              <a:buChar char="Ø"/>
            </a:pPr>
            <a:endParaRPr lang="en-US" dirty="0"/>
          </a:p>
          <a:p>
            <a:pPr marL="342900" indent="-342900">
              <a:buFont typeface="Wingdings" panose="05000000000000000000" pitchFamily="2" charset="2"/>
              <a:buChar char="Ø"/>
            </a:pPr>
            <a:endParaRPr lang="en-US" dirty="0"/>
          </a:p>
          <a:p>
            <a:pPr marL="342900" indent="-342900">
              <a:buFont typeface="Wingdings" panose="05000000000000000000" pitchFamily="2" charset="2"/>
              <a:buChar char="Ø"/>
            </a:pPr>
            <a:endParaRPr lang="en-US" dirty="0"/>
          </a:p>
          <a:p>
            <a:pPr marL="342900" indent="-342900">
              <a:buFont typeface="Wingdings" panose="05000000000000000000" pitchFamily="2" charset="2"/>
              <a:buChar char="Ø"/>
            </a:pPr>
            <a:endParaRPr lang="en-US" dirty="0"/>
          </a:p>
          <a:p>
            <a:pPr marL="285750" indent="-285750">
              <a:buFont typeface="Wingdings" panose="05000000000000000000" pitchFamily="2" charset="2"/>
              <a:buChar char="Ø"/>
            </a:pPr>
            <a:endParaRPr lang="en-US" dirty="0"/>
          </a:p>
          <a:p>
            <a:pPr marL="342900" indent="-342900">
              <a:buFont typeface="Wingdings" panose="05000000000000000000" pitchFamily="2" charset="2"/>
              <a:buChar char="Ø"/>
            </a:pPr>
            <a:endParaRPr lang="en-US" dirty="0"/>
          </a:p>
        </p:txBody>
      </p:sp>
    </p:spTree>
    <p:extLst>
      <p:ext uri="{BB962C8B-B14F-4D97-AF65-F5344CB8AC3E}">
        <p14:creationId xmlns:p14="http://schemas.microsoft.com/office/powerpoint/2010/main" val="9857903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2800" dirty="0"/>
              <a:t>2023 MA APCD Submission Guide Updates</a:t>
            </a:r>
          </a:p>
        </p:txBody>
      </p:sp>
      <p:sp>
        <p:nvSpPr>
          <p:cNvPr id="4" name="Subtitle 3">
            <a:extLst>
              <a:ext uri="{FF2B5EF4-FFF2-40B4-BE49-F238E27FC236}">
                <a16:creationId xmlns:a16="http://schemas.microsoft.com/office/drawing/2014/main" id="{FE7D6BC6-C936-44EE-960A-EB41C1ED8190}"/>
              </a:ext>
            </a:extLst>
          </p:cNvPr>
          <p:cNvSpPr>
            <a:spLocks noGrp="1"/>
          </p:cNvSpPr>
          <p:nvPr>
            <p:ph type="subTitle" idx="1"/>
          </p:nvPr>
        </p:nvSpPr>
        <p:spPr/>
        <p:txBody>
          <a:bodyPr/>
          <a:lstStyle/>
          <a:p>
            <a:endParaRPr lang="en-US" sz="1600" dirty="0"/>
          </a:p>
          <a:p>
            <a:endParaRPr lang="en-US" sz="1600" dirty="0"/>
          </a:p>
          <a:p>
            <a:r>
              <a:rPr lang="en-US" sz="1600" dirty="0"/>
              <a:t> </a:t>
            </a:r>
          </a:p>
        </p:txBody>
      </p:sp>
      <p:graphicFrame>
        <p:nvGraphicFramePr>
          <p:cNvPr id="7" name="Object 6">
            <a:extLst>
              <a:ext uri="{FF2B5EF4-FFF2-40B4-BE49-F238E27FC236}">
                <a16:creationId xmlns:a16="http://schemas.microsoft.com/office/drawing/2014/main" id="{4CA20299-B7F5-6240-B553-A310D1549825}"/>
              </a:ext>
            </a:extLst>
          </p:cNvPr>
          <p:cNvGraphicFramePr>
            <a:graphicFrameLocks noChangeAspect="1"/>
          </p:cNvGraphicFramePr>
          <p:nvPr>
            <p:extLst>
              <p:ext uri="{D42A27DB-BD31-4B8C-83A1-F6EECF244321}">
                <p14:modId xmlns:p14="http://schemas.microsoft.com/office/powerpoint/2010/main" val="3992665293"/>
              </p:ext>
            </p:extLst>
          </p:nvPr>
        </p:nvGraphicFramePr>
        <p:xfrm>
          <a:off x="745176" y="1895499"/>
          <a:ext cx="5943600" cy="3757156"/>
        </p:xfrm>
        <a:graphic>
          <a:graphicData uri="http://schemas.openxmlformats.org/presentationml/2006/ole">
            <mc:AlternateContent xmlns:mc="http://schemas.openxmlformats.org/markup-compatibility/2006">
              <mc:Choice xmlns:v="urn:schemas-microsoft-com:vml" Requires="v">
                <p:oleObj name="Document" r:id="rId3" imgW="5943704" imgH="3362914" progId="Word.Document.12">
                  <p:embed/>
                </p:oleObj>
              </mc:Choice>
              <mc:Fallback>
                <p:oleObj name="Document" r:id="rId3" imgW="5943704" imgH="3362914" progId="Word.Document.12">
                  <p:embed/>
                  <p:pic>
                    <p:nvPicPr>
                      <p:cNvPr id="7" name="Object 6">
                        <a:extLst>
                          <a:ext uri="{FF2B5EF4-FFF2-40B4-BE49-F238E27FC236}">
                            <a16:creationId xmlns:a16="http://schemas.microsoft.com/office/drawing/2014/main" id="{4CA20299-B7F5-6240-B553-A310D1549825}"/>
                          </a:ext>
                        </a:extLst>
                      </p:cNvPr>
                      <p:cNvPicPr/>
                      <p:nvPr/>
                    </p:nvPicPr>
                    <p:blipFill>
                      <a:blip r:embed="rId4"/>
                      <a:stretch>
                        <a:fillRect/>
                      </a:stretch>
                    </p:blipFill>
                    <p:spPr>
                      <a:xfrm>
                        <a:off x="745176" y="1895499"/>
                        <a:ext cx="5943600" cy="3757156"/>
                      </a:xfrm>
                      <a:prstGeom prst="rect">
                        <a:avLst/>
                      </a:prstGeom>
                    </p:spPr>
                  </p:pic>
                </p:oleObj>
              </mc:Fallback>
            </mc:AlternateContent>
          </a:graphicData>
        </a:graphic>
      </p:graphicFrame>
    </p:spTree>
    <p:extLst>
      <p:ext uri="{BB962C8B-B14F-4D97-AF65-F5344CB8AC3E}">
        <p14:creationId xmlns:p14="http://schemas.microsoft.com/office/powerpoint/2010/main" val="32365978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Box 4"/>
          <p:cNvSpPr txBox="1">
            <a:spLocks noChangeArrowheads="1"/>
          </p:cNvSpPr>
          <p:nvPr/>
        </p:nvSpPr>
        <p:spPr bwMode="auto">
          <a:xfrm>
            <a:off x="457200" y="381000"/>
            <a:ext cx="777240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3000" b="1" i="0" u="none" strike="noStrike" kern="1200" cap="none" spc="0" normalizeH="0" baseline="0" noProof="0" dirty="0">
                <a:ln>
                  <a:noFill/>
                </a:ln>
                <a:solidFill>
                  <a:prstClr val="black"/>
                </a:solidFill>
                <a:effectLst/>
                <a:uLnTx/>
                <a:uFillTx/>
                <a:latin typeface="Calibri" pitchFamily="34" charset="0"/>
                <a:ea typeface="ＭＳ Ｐゴシック" charset="-128"/>
                <a:cs typeface="Arial" charset="0"/>
              </a:rPr>
              <a:t>Enrollment Trends Timeline</a:t>
            </a:r>
          </a:p>
        </p:txBody>
      </p:sp>
      <p:graphicFrame>
        <p:nvGraphicFramePr>
          <p:cNvPr id="4" name="Content Placeholder 1"/>
          <p:cNvGraphicFramePr>
            <a:graphicFrameLocks/>
          </p:cNvGraphicFramePr>
          <p:nvPr/>
        </p:nvGraphicFramePr>
        <p:xfrm>
          <a:off x="533400" y="1371600"/>
          <a:ext cx="7581900" cy="4061476"/>
        </p:xfrm>
        <a:graphic>
          <a:graphicData uri="http://schemas.openxmlformats.org/drawingml/2006/table">
            <a:tbl>
              <a:tblPr firstRow="1" bandRow="1">
                <a:tableStyleId>{5940675A-B579-460E-94D1-54222C63F5DA}</a:tableStyleId>
              </a:tblPr>
              <a:tblGrid>
                <a:gridCol w="1516380">
                  <a:extLst>
                    <a:ext uri="{9D8B030D-6E8A-4147-A177-3AD203B41FA5}">
                      <a16:colId xmlns:a16="http://schemas.microsoft.com/office/drawing/2014/main" val="20000"/>
                    </a:ext>
                  </a:extLst>
                </a:gridCol>
                <a:gridCol w="1516380">
                  <a:extLst>
                    <a:ext uri="{9D8B030D-6E8A-4147-A177-3AD203B41FA5}">
                      <a16:colId xmlns:a16="http://schemas.microsoft.com/office/drawing/2014/main" val="20001"/>
                    </a:ext>
                  </a:extLst>
                </a:gridCol>
                <a:gridCol w="1516380">
                  <a:extLst>
                    <a:ext uri="{9D8B030D-6E8A-4147-A177-3AD203B41FA5}">
                      <a16:colId xmlns:a16="http://schemas.microsoft.com/office/drawing/2014/main" val="20002"/>
                    </a:ext>
                  </a:extLst>
                </a:gridCol>
                <a:gridCol w="1516380">
                  <a:extLst>
                    <a:ext uri="{9D8B030D-6E8A-4147-A177-3AD203B41FA5}">
                      <a16:colId xmlns:a16="http://schemas.microsoft.com/office/drawing/2014/main" val="20003"/>
                    </a:ext>
                  </a:extLst>
                </a:gridCol>
                <a:gridCol w="1516380">
                  <a:extLst>
                    <a:ext uri="{9D8B030D-6E8A-4147-A177-3AD203B41FA5}">
                      <a16:colId xmlns:a16="http://schemas.microsoft.com/office/drawing/2014/main" val="20004"/>
                    </a:ext>
                  </a:extLst>
                </a:gridCol>
              </a:tblGrid>
              <a:tr h="396303">
                <a:tc>
                  <a:txBody>
                    <a:bodyPr/>
                    <a:lstStyle/>
                    <a:p>
                      <a:pPr algn="ctr"/>
                      <a:r>
                        <a:rPr lang="en-US" sz="1800" b="1" dirty="0">
                          <a:latin typeface="+mn-lt"/>
                          <a:cs typeface="Helvetica" panose="020B0604020202020204" pitchFamily="34" charset="0"/>
                        </a:rPr>
                        <a:t>Apr. 2023</a:t>
                      </a:r>
                    </a:p>
                  </a:txBody>
                  <a:tcPr marT="45724" marB="45724"/>
                </a:tc>
                <a:tc>
                  <a:txBody>
                    <a:bodyPr/>
                    <a:lstStyle/>
                    <a:p>
                      <a:pPr algn="ctr"/>
                      <a:r>
                        <a:rPr lang="en-US" sz="1800" b="1" dirty="0">
                          <a:latin typeface="+mn-lt"/>
                          <a:cs typeface="Helvetica" panose="020B0604020202020204" pitchFamily="34" charset="0"/>
                        </a:rPr>
                        <a:t>May 2023</a:t>
                      </a:r>
                    </a:p>
                  </a:txBody>
                  <a:tcPr marT="45724" marB="45724"/>
                </a:tc>
                <a:tc>
                  <a:txBody>
                    <a:bodyPr/>
                    <a:lstStyle/>
                    <a:p>
                      <a:pPr algn="ctr"/>
                      <a:r>
                        <a:rPr lang="en-US" sz="1800" b="1" dirty="0">
                          <a:latin typeface="+mn-lt"/>
                          <a:cs typeface="Helvetica" panose="020B0604020202020204" pitchFamily="34" charset="0"/>
                        </a:rPr>
                        <a:t>Jun. 2023</a:t>
                      </a:r>
                    </a:p>
                  </a:txBody>
                  <a:tcPr marT="45724" marB="45724"/>
                </a:tc>
                <a:tc>
                  <a:txBody>
                    <a:bodyPr/>
                    <a:lstStyle/>
                    <a:p>
                      <a:pPr algn="ctr"/>
                      <a:r>
                        <a:rPr lang="en-US" sz="1800" b="1" dirty="0">
                          <a:latin typeface="+mn-lt"/>
                          <a:cs typeface="Helvetica" panose="020B0604020202020204" pitchFamily="34" charset="0"/>
                        </a:rPr>
                        <a:t>Jul. 2023</a:t>
                      </a:r>
                    </a:p>
                  </a:txBody>
                  <a:tcPr marT="45724" marB="45724"/>
                </a:tc>
                <a:tc>
                  <a:txBody>
                    <a:bodyPr/>
                    <a:lstStyle/>
                    <a:p>
                      <a:pPr algn="ctr"/>
                      <a:r>
                        <a:rPr lang="en-US" sz="1800" b="1" dirty="0">
                          <a:latin typeface="+mn-lt"/>
                          <a:cs typeface="Helvetica" panose="020B0604020202020204" pitchFamily="34" charset="0"/>
                        </a:rPr>
                        <a:t>Aug.</a:t>
                      </a:r>
                      <a:r>
                        <a:rPr lang="en-US" sz="1800" b="1" baseline="0" dirty="0">
                          <a:latin typeface="+mn-lt"/>
                          <a:cs typeface="Helvetica" panose="020B0604020202020204" pitchFamily="34" charset="0"/>
                        </a:rPr>
                        <a:t> </a:t>
                      </a:r>
                      <a:r>
                        <a:rPr lang="en-US" sz="1800" b="1" dirty="0">
                          <a:latin typeface="+mn-lt"/>
                          <a:cs typeface="Helvetica" panose="020B0604020202020204" pitchFamily="34" charset="0"/>
                        </a:rPr>
                        <a:t>2023</a:t>
                      </a:r>
                    </a:p>
                  </a:txBody>
                  <a:tcPr marT="45724" marB="45724"/>
                </a:tc>
                <a:extLst>
                  <a:ext uri="{0D108BD9-81ED-4DB2-BD59-A6C34878D82A}">
                    <a16:rowId xmlns:a16="http://schemas.microsoft.com/office/drawing/2014/main" val="10000"/>
                  </a:ext>
                </a:extLst>
              </a:tr>
              <a:tr h="467297">
                <a:tc>
                  <a:txBody>
                    <a:bodyPr/>
                    <a:lstStyle/>
                    <a:p>
                      <a:pPr algn="ctr"/>
                      <a:endParaRPr lang="en-US" sz="1400" dirty="0">
                        <a:latin typeface="+mn-lt"/>
                        <a:cs typeface="Helvetica" panose="020B0604020202020204" pitchFamily="34" charset="0"/>
                      </a:endParaRPr>
                    </a:p>
                  </a:txBody>
                  <a:tcPr marT="45724" marB="45724" anchor="ctr">
                    <a:noFill/>
                  </a:tcPr>
                </a:tc>
                <a:tc>
                  <a:txBody>
                    <a:bodyPr/>
                    <a:lstStyle/>
                    <a:p>
                      <a:pPr algn="ctr"/>
                      <a:endParaRPr lang="en-US" sz="1400" dirty="0">
                        <a:latin typeface="+mn-lt"/>
                        <a:cs typeface="Helvetica" panose="020B0604020202020204" pitchFamily="34" charset="0"/>
                      </a:endParaRPr>
                    </a:p>
                  </a:txBody>
                  <a:tcPr marT="45724" marB="45724" anchor="ctr"/>
                </a:tc>
                <a:tc>
                  <a:txBody>
                    <a:bodyPr/>
                    <a:lstStyle/>
                    <a:p>
                      <a:pPr algn="ctr"/>
                      <a:endParaRPr lang="en-US" sz="1400" dirty="0">
                        <a:latin typeface="+mn-lt"/>
                        <a:cs typeface="Helvetica" panose="020B0604020202020204" pitchFamily="34" charset="0"/>
                      </a:endParaRPr>
                    </a:p>
                  </a:txBody>
                  <a:tcPr marT="45724" marB="45724" anchor="ctr"/>
                </a:tc>
                <a:tc>
                  <a:txBody>
                    <a:bodyPr/>
                    <a:lstStyle/>
                    <a:p>
                      <a:endParaRPr lang="en-US">
                        <a:latin typeface="+mn-lt"/>
                      </a:endParaRPr>
                    </a:p>
                  </a:txBody>
                  <a:tcPr marT="45724" marB="45724" anchor="ctr"/>
                </a:tc>
                <a:tc>
                  <a:txBody>
                    <a:bodyPr/>
                    <a:lstStyle/>
                    <a:p>
                      <a:endParaRPr lang="en-US">
                        <a:latin typeface="+mn-lt"/>
                      </a:endParaRPr>
                    </a:p>
                  </a:txBody>
                  <a:tcPr marT="45724" marB="45724" anchor="ctr"/>
                </a:tc>
                <a:extLst>
                  <a:ext uri="{0D108BD9-81ED-4DB2-BD59-A6C34878D82A}">
                    <a16:rowId xmlns:a16="http://schemas.microsoft.com/office/drawing/2014/main" val="10001"/>
                  </a:ext>
                </a:extLst>
              </a:tr>
              <a:tr h="799964">
                <a:tc>
                  <a:txBody>
                    <a:bodyPr/>
                    <a:lstStyle/>
                    <a:p>
                      <a:pPr algn="ctr"/>
                      <a:r>
                        <a:rPr lang="en-US" sz="1400" b="0" dirty="0">
                          <a:latin typeface="+mn-lt"/>
                          <a:cs typeface="Helvetica" panose="020B0604020202020204" pitchFamily="34" charset="0"/>
                        </a:rPr>
                        <a:t>Payers</a:t>
                      </a:r>
                      <a:r>
                        <a:rPr lang="en-US" sz="1400" b="0" baseline="0" dirty="0">
                          <a:latin typeface="+mn-lt"/>
                          <a:cs typeface="Helvetica" panose="020B0604020202020204" pitchFamily="34" charset="0"/>
                        </a:rPr>
                        <a:t> submit March 2023 MA APCD files</a:t>
                      </a:r>
                      <a:endParaRPr lang="en-US" sz="1400" b="0" dirty="0">
                        <a:latin typeface="+mn-lt"/>
                        <a:cs typeface="Helvetica" panose="020B0604020202020204" pitchFamily="34" charset="0"/>
                      </a:endParaRPr>
                    </a:p>
                  </a:txBody>
                  <a:tcPr marT="45724" marB="45724" anchor="ctr">
                    <a:solidFill>
                      <a:schemeClr val="accent6">
                        <a:lumMod val="60000"/>
                        <a:lumOff val="40000"/>
                      </a:schemeClr>
                    </a:solidFill>
                  </a:tcPr>
                </a:tc>
                <a:tc>
                  <a:txBody>
                    <a:bodyPr/>
                    <a:lstStyle/>
                    <a:p>
                      <a:pPr algn="ctr"/>
                      <a:endParaRPr lang="en-US" sz="1400" dirty="0">
                        <a:latin typeface="+mn-lt"/>
                        <a:cs typeface="Helvetica" panose="020B0604020202020204" pitchFamily="34" charset="0"/>
                      </a:endParaRPr>
                    </a:p>
                  </a:txBody>
                  <a:tcPr marT="45724" marB="45724" anchor="ctr"/>
                </a:tc>
                <a:tc>
                  <a:txBody>
                    <a:bodyPr/>
                    <a:lstStyle/>
                    <a:p>
                      <a:pPr algn="ctr"/>
                      <a:endParaRPr lang="en-US" sz="1400" dirty="0">
                        <a:latin typeface="+mn-lt"/>
                        <a:cs typeface="Helvetica" panose="020B0604020202020204" pitchFamily="34" charset="0"/>
                      </a:endParaRPr>
                    </a:p>
                  </a:txBody>
                  <a:tcPr marT="45724" marB="45724" anchor="ctr"/>
                </a:tc>
                <a:tc>
                  <a:txBody>
                    <a:bodyPr/>
                    <a:lstStyle/>
                    <a:p>
                      <a:endParaRPr lang="en-US" dirty="0">
                        <a:latin typeface="+mn-lt"/>
                      </a:endParaRPr>
                    </a:p>
                  </a:txBody>
                  <a:tcPr marT="45724" marB="45724" anchor="ctr"/>
                </a:tc>
                <a:tc>
                  <a:txBody>
                    <a:bodyPr/>
                    <a:lstStyle/>
                    <a:p>
                      <a:endParaRPr lang="en-US" dirty="0">
                        <a:latin typeface="+mn-lt"/>
                      </a:endParaRPr>
                    </a:p>
                  </a:txBody>
                  <a:tcPr marT="45724" marB="45724" anchor="ctr"/>
                </a:tc>
                <a:extLst>
                  <a:ext uri="{0D108BD9-81ED-4DB2-BD59-A6C34878D82A}">
                    <a16:rowId xmlns:a16="http://schemas.microsoft.com/office/drawing/2014/main" val="10002"/>
                  </a:ext>
                </a:extLst>
              </a:tr>
              <a:tr h="914555">
                <a:tc>
                  <a:txBody>
                    <a:bodyPr/>
                    <a:lstStyle/>
                    <a:p>
                      <a:pPr algn="ctr"/>
                      <a:endParaRPr lang="en-US" sz="1400" dirty="0">
                        <a:latin typeface="+mn-lt"/>
                        <a:cs typeface="Helvetica" panose="020B0604020202020204" pitchFamily="34" charset="0"/>
                      </a:endParaRPr>
                    </a:p>
                  </a:txBody>
                  <a:tcPr marT="45724" marB="45724" anchor="ctr"/>
                </a:tc>
                <a:tc>
                  <a:txBody>
                    <a:bodyPr/>
                    <a:lstStyle/>
                    <a:p>
                      <a:pPr algn="ctr"/>
                      <a:r>
                        <a:rPr lang="en-US" sz="1400" b="1" dirty="0">
                          <a:latin typeface="+mn-lt"/>
                          <a:cs typeface="Helvetica" panose="020B0604020202020204" pitchFamily="34" charset="0"/>
                        </a:rPr>
                        <a:t>Supplemental</a:t>
                      </a:r>
                      <a:r>
                        <a:rPr lang="en-US" sz="1400" b="1" baseline="0" dirty="0">
                          <a:latin typeface="+mn-lt"/>
                          <a:cs typeface="Helvetica" panose="020B0604020202020204" pitchFamily="34" charset="0"/>
                        </a:rPr>
                        <a:t> enrollment reports due </a:t>
                      </a:r>
                      <a:r>
                        <a:rPr lang="en-US" sz="1400" b="0" baseline="0" dirty="0">
                          <a:latin typeface="+mn-lt"/>
                          <a:cs typeface="Helvetica" panose="020B0604020202020204" pitchFamily="34" charset="0"/>
                        </a:rPr>
                        <a:t>(select payers)</a:t>
                      </a:r>
                      <a:endParaRPr lang="en-US" sz="1400" b="0" dirty="0">
                        <a:latin typeface="+mn-lt"/>
                        <a:cs typeface="Helvetica" panose="020B0604020202020204" pitchFamily="34" charset="0"/>
                      </a:endParaRPr>
                    </a:p>
                  </a:txBody>
                  <a:tcPr marT="45724" marB="45724" anchor="ctr">
                    <a:solidFill>
                      <a:schemeClr val="accent6">
                        <a:lumMod val="60000"/>
                        <a:lumOff val="40000"/>
                      </a:schemeClr>
                    </a:solidFill>
                  </a:tcPr>
                </a:tc>
                <a:tc>
                  <a:txBody>
                    <a:bodyPr/>
                    <a:lstStyle/>
                    <a:p>
                      <a:pPr algn="ctr"/>
                      <a:endParaRPr lang="en-US" sz="1400" dirty="0">
                        <a:latin typeface="+mn-lt"/>
                        <a:cs typeface="Helvetica" panose="020B0604020202020204" pitchFamily="34" charset="0"/>
                      </a:endParaRPr>
                    </a:p>
                  </a:txBody>
                  <a:tcPr marT="45724" marB="45724" anchor="ctr"/>
                </a:tc>
                <a:tc>
                  <a:txBody>
                    <a:bodyPr/>
                    <a:lstStyle/>
                    <a:p>
                      <a:endParaRPr lang="en-US">
                        <a:latin typeface="+mn-lt"/>
                      </a:endParaRPr>
                    </a:p>
                  </a:txBody>
                  <a:tcPr marT="45724" marB="45724" anchor="ctr"/>
                </a:tc>
                <a:tc>
                  <a:txBody>
                    <a:bodyPr/>
                    <a:lstStyle/>
                    <a:p>
                      <a:endParaRPr lang="en-US" dirty="0">
                        <a:latin typeface="+mn-lt"/>
                      </a:endParaRPr>
                    </a:p>
                  </a:txBody>
                  <a:tcPr marT="45724" marB="45724" anchor="ctr"/>
                </a:tc>
                <a:extLst>
                  <a:ext uri="{0D108BD9-81ED-4DB2-BD59-A6C34878D82A}">
                    <a16:rowId xmlns:a16="http://schemas.microsoft.com/office/drawing/2014/main" val="10003"/>
                  </a:ext>
                </a:extLst>
              </a:tr>
              <a:tr h="833112">
                <a:tc>
                  <a:txBody>
                    <a:bodyPr/>
                    <a:lstStyle/>
                    <a:p>
                      <a:pPr algn="ctr"/>
                      <a:endParaRPr lang="en-US" sz="1400" dirty="0">
                        <a:latin typeface="+mn-lt"/>
                        <a:cs typeface="Helvetica" panose="020B0604020202020204" pitchFamily="34" charset="0"/>
                      </a:endParaRPr>
                    </a:p>
                  </a:txBody>
                  <a:tcPr marT="45724" marB="45724" anchor="ctr">
                    <a:noFill/>
                  </a:tcPr>
                </a:tc>
                <a:tc>
                  <a:txBody>
                    <a:bodyPr/>
                    <a:lstStyle/>
                    <a:p>
                      <a:pPr algn="ctr"/>
                      <a:endParaRPr lang="en-US" sz="1400" dirty="0">
                        <a:latin typeface="+mn-lt"/>
                        <a:cs typeface="Helvetica" panose="020B0604020202020204" pitchFamily="34" charset="0"/>
                      </a:endParaRPr>
                    </a:p>
                  </a:txBody>
                  <a:tcPr marT="45724" marB="45724" anchor="ctr"/>
                </a:tc>
                <a:tc>
                  <a:txBody>
                    <a:bodyPr/>
                    <a:lstStyle/>
                    <a:p>
                      <a:pPr algn="ctr"/>
                      <a:r>
                        <a:rPr lang="en-US" sz="1400" dirty="0">
                          <a:latin typeface="+mn-lt"/>
                          <a:cs typeface="Helvetica" panose="020B0604020202020204" pitchFamily="34" charset="0"/>
                        </a:rPr>
                        <a:t>MA</a:t>
                      </a:r>
                      <a:r>
                        <a:rPr lang="en-US" sz="1400" baseline="0" dirty="0">
                          <a:latin typeface="+mn-lt"/>
                          <a:cs typeface="Helvetica" panose="020B0604020202020204" pitchFamily="34" charset="0"/>
                        </a:rPr>
                        <a:t> APCD enrollment counts sent to payers for review</a:t>
                      </a:r>
                      <a:endParaRPr lang="en-US" sz="1400" dirty="0">
                        <a:latin typeface="+mn-lt"/>
                        <a:cs typeface="Helvetica" panose="020B0604020202020204" pitchFamily="34" charset="0"/>
                      </a:endParaRPr>
                    </a:p>
                  </a:txBody>
                  <a:tcPr marT="45724" marB="45724" anchor="ctr">
                    <a:solidFill>
                      <a:schemeClr val="accent1">
                        <a:lumMod val="20000"/>
                        <a:lumOff val="80000"/>
                      </a:schemeClr>
                    </a:solidFill>
                  </a:tcPr>
                </a:tc>
                <a:tc>
                  <a:txBody>
                    <a:bodyPr/>
                    <a:lstStyle/>
                    <a:p>
                      <a:endParaRPr lang="en-US">
                        <a:latin typeface="+mn-lt"/>
                      </a:endParaRPr>
                    </a:p>
                  </a:txBody>
                  <a:tcPr marT="45724" marB="45724" anchor="ctr"/>
                </a:tc>
                <a:tc>
                  <a:txBody>
                    <a:bodyPr/>
                    <a:lstStyle/>
                    <a:p>
                      <a:endParaRPr lang="en-US" dirty="0">
                        <a:latin typeface="+mn-lt"/>
                      </a:endParaRPr>
                    </a:p>
                  </a:txBody>
                  <a:tcPr marT="45724" marB="45724" anchor="ctr"/>
                </a:tc>
                <a:extLst>
                  <a:ext uri="{0D108BD9-81ED-4DB2-BD59-A6C34878D82A}">
                    <a16:rowId xmlns:a16="http://schemas.microsoft.com/office/drawing/2014/main" val="10004"/>
                  </a:ext>
                </a:extLst>
              </a:tr>
              <a:tr h="508136">
                <a:tc>
                  <a:txBody>
                    <a:bodyPr/>
                    <a:lstStyle/>
                    <a:p>
                      <a:pPr algn="ctr"/>
                      <a:endParaRPr lang="en-US" sz="1400" dirty="0">
                        <a:latin typeface="+mn-lt"/>
                        <a:cs typeface="Helvetica" panose="020B0604020202020204" pitchFamily="34" charset="0"/>
                      </a:endParaRPr>
                    </a:p>
                  </a:txBody>
                  <a:tcPr marT="45724" marB="45724" anchor="ctr">
                    <a:noFill/>
                  </a:tcPr>
                </a:tc>
                <a:tc>
                  <a:txBody>
                    <a:bodyPr/>
                    <a:lstStyle/>
                    <a:p>
                      <a:pPr algn="ctr"/>
                      <a:endParaRPr lang="en-US" sz="1400" dirty="0">
                        <a:solidFill>
                          <a:schemeClr val="bg1"/>
                        </a:solidFill>
                        <a:latin typeface="+mn-lt"/>
                        <a:cs typeface="Helvetica" panose="020B0604020202020204" pitchFamily="34" charset="0"/>
                      </a:endParaRPr>
                    </a:p>
                  </a:txBody>
                  <a:tcPr marT="45724" marB="45724" anchor="ctr">
                    <a:noFill/>
                  </a:tcPr>
                </a:tc>
                <a:tc>
                  <a:txBody>
                    <a:bodyPr/>
                    <a:lstStyle/>
                    <a:p>
                      <a:pPr algn="ctr"/>
                      <a:endParaRPr lang="en-US" sz="1400" dirty="0">
                        <a:solidFill>
                          <a:schemeClr val="bg1"/>
                        </a:solidFill>
                        <a:latin typeface="+mn-lt"/>
                        <a:cs typeface="Helvetica" panose="020B0604020202020204" pitchFamily="34" charset="0"/>
                      </a:endParaRPr>
                    </a:p>
                  </a:txBody>
                  <a:tcPr marT="45724" marB="45724" anchor="ctr">
                    <a:noFill/>
                  </a:tcPr>
                </a:tc>
                <a:tc gridSpan="2">
                  <a:txBody>
                    <a:bodyPr/>
                    <a:lstStyle/>
                    <a:p>
                      <a:pPr algn="ctr"/>
                      <a:r>
                        <a:rPr lang="en-US" sz="1400" b="1" dirty="0">
                          <a:solidFill>
                            <a:schemeClr val="bg1"/>
                          </a:solidFill>
                          <a:latin typeface="+mn-lt"/>
                          <a:cs typeface="Helvetica" panose="020B0604020202020204" pitchFamily="34" charset="0"/>
                        </a:rPr>
                        <a:t>Reporting</a:t>
                      </a:r>
                    </a:p>
                  </a:txBody>
                  <a:tcPr marT="45724" marB="45724" anchor="ctr">
                    <a:solidFill>
                      <a:srgbClr val="0070C0"/>
                    </a:solidFill>
                  </a:tcPr>
                </a:tc>
                <a:tc hMerge="1">
                  <a:txBody>
                    <a:bodyPr/>
                    <a:lstStyle/>
                    <a:p>
                      <a:pPr algn="ctr"/>
                      <a:endParaRPr lang="en-US" sz="1400" b="1" dirty="0">
                        <a:solidFill>
                          <a:schemeClr val="bg1"/>
                        </a:solidFill>
                        <a:latin typeface="Helvetica" panose="020B0604020202020204" pitchFamily="34" charset="0"/>
                        <a:cs typeface="Helvetica" panose="020B0604020202020204" pitchFamily="34" charset="0"/>
                      </a:endParaRPr>
                    </a:p>
                  </a:txBody>
                  <a:tcPr marT="45724" marB="45724" anchor="ctr">
                    <a:solidFill>
                      <a:srgbClr val="0070C0"/>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9834156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100" dirty="0"/>
              <a:t>DOI Reporting</a:t>
            </a:r>
          </a:p>
        </p:txBody>
      </p:sp>
      <p:sp>
        <p:nvSpPr>
          <p:cNvPr id="3" name="Subtitle 2"/>
          <p:cNvSpPr>
            <a:spLocks noGrp="1"/>
          </p:cNvSpPr>
          <p:nvPr>
            <p:ph type="subTitle" idx="1"/>
          </p:nvPr>
        </p:nvSpPr>
        <p:spPr/>
        <p:txBody>
          <a:bodyPr/>
          <a:lstStyle/>
          <a:p>
            <a:pPr marL="342900" indent="-342900">
              <a:buFont typeface="Wingdings" panose="05000000000000000000" pitchFamily="2" charset="2"/>
              <a:buChar char="Ø"/>
            </a:pPr>
            <a:r>
              <a:rPr lang="en-US" dirty="0"/>
              <a:t>Q2 2023 HMO Membership reports are in process as all data has been submitted.</a:t>
            </a:r>
          </a:p>
          <a:p>
            <a:pPr marL="342900" indent="-342900">
              <a:buFont typeface="Wingdings" panose="05000000000000000000" pitchFamily="2" charset="2"/>
              <a:buChar char="Ø"/>
            </a:pPr>
            <a:endParaRPr lang="en-US" dirty="0"/>
          </a:p>
          <a:p>
            <a:pPr marL="342900" indent="-342900">
              <a:buFont typeface="Wingdings" panose="05000000000000000000" pitchFamily="2" charset="2"/>
              <a:buChar char="Ø"/>
            </a:pPr>
            <a:r>
              <a:rPr lang="en-US" dirty="0"/>
              <a:t>Claims/Utilization:</a:t>
            </a:r>
          </a:p>
          <a:p>
            <a:pPr marL="457200" indent="-457200">
              <a:buFont typeface="Arial" panose="020B0604020202020204" pitchFamily="34" charset="0"/>
              <a:buChar char="•"/>
            </a:pPr>
            <a:r>
              <a:rPr lang="en-US" dirty="0">
                <a:solidFill>
                  <a:schemeClr val="tx2"/>
                </a:solidFill>
              </a:rPr>
              <a:t>Reports using data through March 2023 will be sent this week </a:t>
            </a:r>
            <a:r>
              <a:rPr lang="en-US">
                <a:solidFill>
                  <a:schemeClr val="tx2"/>
                </a:solidFill>
              </a:rPr>
              <a:t>for payer review.</a:t>
            </a:r>
            <a:endParaRPr lang="en-US" dirty="0">
              <a:solidFill>
                <a:schemeClr val="tx2"/>
              </a:solidFill>
            </a:endParaRPr>
          </a:p>
          <a:p>
            <a:pPr marL="457200" indent="-457200">
              <a:buFont typeface="Arial" panose="020B0604020202020204" pitchFamily="34" charset="0"/>
              <a:buChar char="•"/>
            </a:pPr>
            <a:r>
              <a:rPr lang="en-US" dirty="0">
                <a:solidFill>
                  <a:schemeClr val="tx2"/>
                </a:solidFill>
              </a:rPr>
              <a:t>We continue to meet with select payers to reconcile differences in certain report categories.</a:t>
            </a:r>
          </a:p>
          <a:p>
            <a:endParaRPr lang="en-US" dirty="0">
              <a:solidFill>
                <a:schemeClr val="tx2"/>
              </a:solidFill>
            </a:endParaRPr>
          </a:p>
          <a:p>
            <a:endParaRPr lang="en-US" dirty="0">
              <a:solidFill>
                <a:schemeClr val="tx2"/>
              </a:solidFill>
            </a:endParaRPr>
          </a:p>
          <a:p>
            <a:endParaRPr lang="en-US" dirty="0"/>
          </a:p>
          <a:p>
            <a:endParaRPr lang="en-US" dirty="0"/>
          </a:p>
          <a:p>
            <a:endParaRPr lang="en-US" dirty="0"/>
          </a:p>
          <a:p>
            <a:endParaRPr lang="en-US" dirty="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val="8036689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Next Meetings</a:t>
            </a:r>
          </a:p>
        </p:txBody>
      </p:sp>
      <p:sp>
        <p:nvSpPr>
          <p:cNvPr id="3" name="Subtitle 2"/>
          <p:cNvSpPr>
            <a:spLocks noGrp="1"/>
          </p:cNvSpPr>
          <p:nvPr>
            <p:ph type="subTitle" idx="1"/>
          </p:nvPr>
        </p:nvSpPr>
        <p:spPr/>
        <p:txBody>
          <a:bodyPr/>
          <a:lstStyle/>
          <a:p>
            <a:pPr algn="ctr"/>
            <a:endParaRPr lang="en-US" sz="4000" dirty="0"/>
          </a:p>
          <a:p>
            <a:pPr algn="ctr"/>
            <a:r>
              <a:rPr lang="en-US" sz="4000" dirty="0"/>
              <a:t>September 12, 2023 @ 2:00 pm</a:t>
            </a:r>
          </a:p>
          <a:p>
            <a:pPr algn="ctr"/>
            <a:endParaRPr lang="en-US" sz="4000" dirty="0"/>
          </a:p>
          <a:p>
            <a:pPr algn="ctr"/>
            <a:r>
              <a:rPr lang="en-US" sz="4000" dirty="0"/>
              <a:t>October 10, 2023 @ 2:00 pm</a:t>
            </a:r>
          </a:p>
        </p:txBody>
      </p:sp>
    </p:spTree>
    <p:extLst>
      <p:ext uri="{BB962C8B-B14F-4D97-AF65-F5344CB8AC3E}">
        <p14:creationId xmlns:p14="http://schemas.microsoft.com/office/powerpoint/2010/main" val="19376748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dirty="0"/>
          </a:p>
          <a:p>
            <a:endParaRPr lang="en-US" dirty="0"/>
          </a:p>
          <a:p>
            <a:endParaRPr lang="en-US" dirty="0"/>
          </a:p>
          <a:p>
            <a:pPr lvl="0" algn="ctr"/>
            <a:r>
              <a:rPr lang="en-US" sz="4800" dirty="0"/>
              <a:t>Questions?</a:t>
            </a:r>
            <a:endParaRPr lang="en-US" dirty="0"/>
          </a:p>
          <a:p>
            <a:endParaRPr lang="en-US" dirty="0"/>
          </a:p>
        </p:txBody>
      </p:sp>
    </p:spTree>
    <p:extLst>
      <p:ext uri="{BB962C8B-B14F-4D97-AF65-F5344CB8AC3E}">
        <p14:creationId xmlns:p14="http://schemas.microsoft.com/office/powerpoint/2010/main" val="4004582245"/>
      </p:ext>
    </p:extLst>
  </p:cSld>
  <p:clrMapOvr>
    <a:masterClrMapping/>
  </p:clrMapOvr>
</p:sld>
</file>

<file path=ppt/theme/theme1.xml><?xml version="1.0" encoding="utf-8"?>
<a:theme xmlns:a="http://schemas.openxmlformats.org/drawingml/2006/main" name="FINALPowerPoint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e4483868-18c9-4cdc-a318-1360b15594a8">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A7879BB3EB3E841817F962675E65027" ma:contentTypeVersion="12" ma:contentTypeDescription="Create a new document." ma:contentTypeScope="" ma:versionID="ce6d483025a4fc3c8cdfedbd848c1c2a">
  <xsd:schema xmlns:xsd="http://www.w3.org/2001/XMLSchema" xmlns:xs="http://www.w3.org/2001/XMLSchema" xmlns:p="http://schemas.microsoft.com/office/2006/metadata/properties" xmlns:ns2="2d8504ea-bdc4-4bf8-af11-a3723acdf21b" xmlns:ns3="e4483868-18c9-4cdc-a318-1360b15594a8" targetNamespace="http://schemas.microsoft.com/office/2006/metadata/properties" ma:root="true" ma:fieldsID="3a1db8df325b8cfd31e5550fe139794a" ns2:_="" ns3:_="">
    <xsd:import namespace="2d8504ea-bdc4-4bf8-af11-a3723acdf21b"/>
    <xsd:import namespace="e4483868-18c9-4cdc-a318-1360b15594a8"/>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LengthInSeconds" minOccurs="0"/>
                <xsd:element ref="ns3:lcf76f155ced4ddcb4097134ff3c332f" minOccurs="0"/>
                <xsd:element ref="ns3:MediaServiceOCR" minOccurs="0"/>
                <xsd:element ref="ns3:MediaServiceGenerationTime" minOccurs="0"/>
                <xsd:element ref="ns3:MediaServiceEventHashCode" minOccurs="0"/>
                <xsd:element ref="ns3:MediaServiceDateTaken"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d8504ea-bdc4-4bf8-af11-a3723acdf21b"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4483868-18c9-4cdc-a318-1360b15594a8"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LengthInSeconds" ma:index="12" nillable="true" ma:displayName="MediaLengthInSeconds" ma:hidden="true" ma:internalName="MediaLengthInSeconds" ma:readOnly="true">
      <xsd:simpleType>
        <xsd:restriction base="dms:Unknown"/>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2a9506d4-cf35-41b9-9e25-5432453bcc6f"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1A42410-6E41-45A2-8604-800970ADC117}">
  <ds:schemaRefs>
    <ds:schemaRef ds:uri="2d8504ea-bdc4-4bf8-af11-a3723acdf21b"/>
    <ds:schemaRef ds:uri="http://purl.org/dc/terms/"/>
    <ds:schemaRef ds:uri="http://schemas.microsoft.com/office/2006/documentManagement/types"/>
    <ds:schemaRef ds:uri="http://www.w3.org/XML/1998/namespace"/>
    <ds:schemaRef ds:uri="http://schemas.openxmlformats.org/package/2006/metadata/core-properties"/>
    <ds:schemaRef ds:uri="http://purl.org/dc/elements/1.1/"/>
    <ds:schemaRef ds:uri="http://purl.org/dc/dcmitype/"/>
    <ds:schemaRef ds:uri="http://schemas.microsoft.com/office/infopath/2007/PartnerControls"/>
    <ds:schemaRef ds:uri="e4483868-18c9-4cdc-a318-1360b15594a8"/>
    <ds:schemaRef ds:uri="http://schemas.microsoft.com/office/2006/metadata/properties"/>
  </ds:schemaRefs>
</ds:datastoreItem>
</file>

<file path=customXml/itemProps2.xml><?xml version="1.0" encoding="utf-8"?>
<ds:datastoreItem xmlns:ds="http://schemas.openxmlformats.org/officeDocument/2006/customXml" ds:itemID="{EE2382CA-21DD-4245-A2D5-9FC497CCED0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d8504ea-bdc4-4bf8-af11-a3723acdf21b"/>
    <ds:schemaRef ds:uri="e4483868-18c9-4cdc-a318-1360b15594a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2B131BA-36CF-4932-B8E4-E3313DBC5EB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FINALPowerPointTEMPLATE</Template>
  <TotalTime>41015</TotalTime>
  <Words>347</Words>
  <Application>Microsoft Macintosh PowerPoint</Application>
  <PresentationFormat>On-screen Show (4:3)</PresentationFormat>
  <Paragraphs>83</Paragraphs>
  <Slides>9</Slides>
  <Notes>9</Notes>
  <HiddenSlides>0</HiddenSlides>
  <MMClips>0</MMClips>
  <ScaleCrop>false</ScaleCrop>
  <HeadingPairs>
    <vt:vector size="8" baseType="variant">
      <vt:variant>
        <vt:lpstr>Fonts Used</vt:lpstr>
      </vt:variant>
      <vt:variant>
        <vt:i4>3</vt:i4>
      </vt:variant>
      <vt:variant>
        <vt:lpstr>Theme</vt:lpstr>
      </vt:variant>
      <vt:variant>
        <vt:i4>2</vt:i4>
      </vt:variant>
      <vt:variant>
        <vt:lpstr>Embedded OLE Servers</vt:lpstr>
      </vt:variant>
      <vt:variant>
        <vt:i4>1</vt:i4>
      </vt:variant>
      <vt:variant>
        <vt:lpstr>Slide Titles</vt:lpstr>
      </vt:variant>
      <vt:variant>
        <vt:i4>9</vt:i4>
      </vt:variant>
    </vt:vector>
  </HeadingPairs>
  <TitlesOfParts>
    <vt:vector size="15" baseType="lpstr">
      <vt:lpstr>Arial</vt:lpstr>
      <vt:lpstr>Calibri</vt:lpstr>
      <vt:lpstr>Wingdings</vt:lpstr>
      <vt:lpstr>FINALPowerPointTEMPLATE</vt:lpstr>
      <vt:lpstr>Office Theme</vt:lpstr>
      <vt:lpstr>Document</vt:lpstr>
      <vt:lpstr>PowerPoint Presentation</vt:lpstr>
      <vt:lpstr>Agenda</vt:lpstr>
      <vt:lpstr>MA APCD Intake</vt:lpstr>
      <vt:lpstr>MA APCD Intake</vt:lpstr>
      <vt:lpstr>2023 MA APCD Submission Guide Updates</vt:lpstr>
      <vt:lpstr>PowerPoint Presentation</vt:lpstr>
      <vt:lpstr>DOI Reporting</vt:lpstr>
      <vt:lpstr>Next Meetings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KATHY HINES</dc:creator>
  <cp:lastModifiedBy>Rick Vogel</cp:lastModifiedBy>
  <cp:revision>1209</cp:revision>
  <cp:lastPrinted>2020-03-10T14:30:58Z</cp:lastPrinted>
  <dcterms:created xsi:type="dcterms:W3CDTF">2014-02-09T20:57:02Z</dcterms:created>
  <dcterms:modified xsi:type="dcterms:W3CDTF">2023-08-18T02:17:25Z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0x010100BA7879BB3EB3E841817F962675E65027</vt:lpwstr>
  </property>
  <property fmtid="{D5CDD505-2E9C-101B-9397-08002B2CF9AE}" pid="3" name="MediaServiceImageTags">
    <vt:lpwstr/>
  </property>
</Properties>
</file>