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55" r:id="rId5"/>
  </p:sldMasterIdLst>
  <p:notesMasterIdLst>
    <p:notesMasterId r:id="rId14"/>
  </p:notesMasterIdLst>
  <p:handoutMasterIdLst>
    <p:handoutMasterId r:id="rId15"/>
  </p:handoutMasterIdLst>
  <p:sldIdLst>
    <p:sldId id="256" r:id="rId6"/>
    <p:sldId id="414" r:id="rId7"/>
    <p:sldId id="583" r:id="rId8"/>
    <p:sldId id="592" r:id="rId9"/>
    <p:sldId id="467" r:id="rId10"/>
    <p:sldId id="582" r:id="rId11"/>
    <p:sldId id="362" r:id="rId12"/>
    <p:sldId id="451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736" y="17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9/12/23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9/12/23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8642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0CA50A-4583-453D-B781-415949AD5A4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C31B-0D22-4CA6-9E7C-468322E30D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641-0D04-44F4-B3D6-7C0EE0D14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615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2B1D-D7C4-4023-B549-CE3F7F661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CEEE-BB86-4D47-8EC7-0590C10B0F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44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49BC-02AF-4314-AA35-FC63F04CA4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59F9-5BA7-4A36-A821-4895A505EC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532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E258-D4EB-440D-A3DE-05AF839352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ACE-0E8A-40F8-9A0C-FA7CB3C59F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008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F148-2E11-4474-86C0-5BCDD73AD0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762D-EEED-4571-B328-11A0E926D5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748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5093-71E1-4390-AA5F-24DCD89C9D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F70-952E-4DAB-8763-C77839CC0E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341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EDC4-8EAE-405E-8C8E-3D6D2A3D24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C7B2-D81B-4B93-8646-BD33CB06C8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331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1AB1-AF6F-4F4E-9EB5-04EBA44304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BF39-5DEB-41F7-9528-CCE43A71F1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85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86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62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E80B-1ED5-40D1-A32A-26ABE381FC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6784-0D68-4B4D-B02D-9164CD41B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14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60EC138-8C88-48E7-ADD0-6E413742012B}" type="datetimeFigureOut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9/12/23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35DA24ED-914E-482F-AE8A-23346656E119}" type="slidenum">
              <a:rPr lang="en-US">
                <a:solidFill>
                  <a:prstClr val="black">
                    <a:tint val="75000"/>
                  </a:prstClr>
                </a:solidFill>
                <a:ea typeface="+mn-ea"/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345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September 12, 2023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August 2023 are due by September 30</a:t>
            </a:r>
            <a:r>
              <a:rPr lang="en-US" baseline="30000" dirty="0"/>
              <a:t>th.</a:t>
            </a:r>
            <a:r>
              <a:rPr lang="en-US" dirty="0"/>
              <a:t>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from prior time periods.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be mindful when selecting the Submission Month and Year in </a:t>
            </a:r>
            <a:r>
              <a:rPr lang="en-US" dirty="0" err="1"/>
              <a:t>FileSecure</a:t>
            </a:r>
            <a:r>
              <a:rPr lang="en-US" dirty="0"/>
              <a:t>. We’ve had instances recently where the wrong year was selected, thus deactivating previously submitted files.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is revisiting Medical and Pharmacy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2023 MA APCD Submission Guide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E7D6BC6-C936-44EE-960A-EB41C1ED8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CA20299-B7F5-6240-B553-A310D15498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665293"/>
              </p:ext>
            </p:extLst>
          </p:nvPr>
        </p:nvGraphicFramePr>
        <p:xfrm>
          <a:off x="745176" y="1895499"/>
          <a:ext cx="5943600" cy="3757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3704" imgH="3362914" progId="Word.Document.12">
                  <p:embed/>
                </p:oleObj>
              </mc:Choice>
              <mc:Fallback>
                <p:oleObj name="Document" r:id="rId3" imgW="5943704" imgH="3362914" progId="Word.Documen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CA20299-B7F5-6240-B553-A310D15498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5176" y="1895499"/>
                        <a:ext cx="5943600" cy="37571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59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6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Apr.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May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Jun.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Jul. 2023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Aug.</a:t>
                      </a:r>
                      <a:r>
                        <a:rPr lang="en-US" sz="1800" b="1" baseline="0" dirty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2023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 submit March 2023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Q2 2023 HMO Membership reports have been sent to select payers. Signoff is due by 10/6.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March 2023 have been sent to select payers. Signoff is due by 10/13.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continue to meet with a few payers to reconcile differences in certain report categories.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October 10, 2023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November 14, 2023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7879BB3EB3E841817F962675E65027" ma:contentTypeVersion="12" ma:contentTypeDescription="Create a new document." ma:contentTypeScope="" ma:versionID="ce6d483025a4fc3c8cdfedbd848c1c2a">
  <xsd:schema xmlns:xsd="http://www.w3.org/2001/XMLSchema" xmlns:xs="http://www.w3.org/2001/XMLSchema" xmlns:p="http://schemas.microsoft.com/office/2006/metadata/properties" xmlns:ns2="2d8504ea-bdc4-4bf8-af11-a3723acdf21b" xmlns:ns3="e4483868-18c9-4cdc-a318-1360b15594a8" targetNamespace="http://schemas.microsoft.com/office/2006/metadata/properties" ma:root="true" ma:fieldsID="3a1db8df325b8cfd31e5550fe139794a" ns2:_="" ns3:_="">
    <xsd:import namespace="2d8504ea-bdc4-4bf8-af11-a3723acdf21b"/>
    <xsd:import namespace="e4483868-18c9-4cdc-a318-1360b15594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504ea-bdc4-4bf8-af11-a3723acdf2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83868-18c9-4cdc-a318-1360b15594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a9506d4-cf35-41b9-9e25-5432453bcc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483868-18c9-4cdc-a318-1360b15594a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2B131BA-36CF-4932-B8E4-E3313DBC5E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2382CA-21DD-4245-A2D5-9FC497CCED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504ea-bdc4-4bf8-af11-a3723acdf21b"/>
    <ds:schemaRef ds:uri="e4483868-18c9-4cdc-a318-1360b1559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A42410-6E41-45A2-8604-800970ADC117}">
  <ds:schemaRefs>
    <ds:schemaRef ds:uri="2d8504ea-bdc4-4bf8-af11-a3723acdf21b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e4483868-18c9-4cdc-a318-1360b15594a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42292</TotalTime>
  <Words>249</Words>
  <Application>Microsoft Macintosh PowerPoint</Application>
  <PresentationFormat>On-screen Show (4:3)</PresentationFormat>
  <Paragraphs>68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FINALPowerPointTEMPLATE</vt:lpstr>
      <vt:lpstr>Office Theme</vt:lpstr>
      <vt:lpstr>Document</vt:lpstr>
      <vt:lpstr>PowerPoint Presentation</vt:lpstr>
      <vt:lpstr>Agenda</vt:lpstr>
      <vt:lpstr>MA APCD Intake</vt:lpstr>
      <vt:lpstr>2023 MA APCD Submission Guide Updates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1213</cp:revision>
  <cp:lastPrinted>2020-03-10T14:30:58Z</cp:lastPrinted>
  <dcterms:created xsi:type="dcterms:W3CDTF">2014-02-09T20:57:02Z</dcterms:created>
  <dcterms:modified xsi:type="dcterms:W3CDTF">2023-09-12T18:40:08Z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0x010100BA7879BB3EB3E841817F962675E65027</vt:lpwstr>
  </property>
  <property fmtid="{D5CDD505-2E9C-101B-9397-08002B2CF9AE}" pid="3" name="MediaServiceImageTags">
    <vt:lpwstr/>
  </property>
</Properties>
</file>