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414" r:id="rId6"/>
    <p:sldId id="583" r:id="rId7"/>
    <p:sldId id="592" r:id="rId8"/>
    <p:sldId id="465" r:id="rId9"/>
    <p:sldId id="467" r:id="rId10"/>
    <p:sldId id="582" r:id="rId11"/>
    <p:sldId id="362" r:id="rId12"/>
    <p:sldId id="451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A84E50-1B4D-498B-B5BB-FB8EF46AA54C}" v="5" dt="2023-10-10T13:29:22.4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6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520" y="17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mith" userId="a2af1319-f9ad-4c0b-a0c5-fde8d2b56db6" providerId="ADAL" clId="{FBA84E50-1B4D-498B-B5BB-FB8EF46AA54C}"/>
    <pc:docChg chg="custSel addSld delSld modSld delMainMaster">
      <pc:chgData name="Paul Smith" userId="a2af1319-f9ad-4c0b-a0c5-fde8d2b56db6" providerId="ADAL" clId="{FBA84E50-1B4D-498B-B5BB-FB8EF46AA54C}" dt="2023-10-10T13:50:58.241" v="484" actId="12"/>
      <pc:docMkLst>
        <pc:docMk/>
      </pc:docMkLst>
      <pc:sldChg chg="modSp mod">
        <pc:chgData name="Paul Smith" userId="a2af1319-f9ad-4c0b-a0c5-fde8d2b56db6" providerId="ADAL" clId="{FBA84E50-1B4D-498B-B5BB-FB8EF46AA54C}" dt="2023-10-03T15:24:32.905" v="11" actId="6549"/>
        <pc:sldMkLst>
          <pc:docMk/>
          <pc:sldMk cId="0" sldId="256"/>
        </pc:sldMkLst>
        <pc:spChg chg="mod">
          <ac:chgData name="Paul Smith" userId="a2af1319-f9ad-4c0b-a0c5-fde8d2b56db6" providerId="ADAL" clId="{FBA84E50-1B4D-498B-B5BB-FB8EF46AA54C}" dt="2023-10-03T15:24:32.905" v="11" actId="6549"/>
          <ac:spMkLst>
            <pc:docMk/>
            <pc:sldMk cId="0" sldId="256"/>
            <ac:spMk id="7" creationId="{00000000-0000-0000-0000-000000000000}"/>
          </ac:spMkLst>
        </pc:spChg>
      </pc:sldChg>
      <pc:sldChg chg="modSp mod">
        <pc:chgData name="Paul Smith" userId="a2af1319-f9ad-4c0b-a0c5-fde8d2b56db6" providerId="ADAL" clId="{FBA84E50-1B4D-498B-B5BB-FB8EF46AA54C}" dt="2023-10-03T15:25:30.801" v="26" actId="6549"/>
        <pc:sldMkLst>
          <pc:docMk/>
          <pc:sldMk cId="1937674814" sldId="362"/>
        </pc:sldMkLst>
        <pc:spChg chg="mod">
          <ac:chgData name="Paul Smith" userId="a2af1319-f9ad-4c0b-a0c5-fde8d2b56db6" providerId="ADAL" clId="{FBA84E50-1B4D-498B-B5BB-FB8EF46AA54C}" dt="2023-10-03T15:25:30.801" v="26" actId="6549"/>
          <ac:spMkLst>
            <pc:docMk/>
            <pc:sldMk cId="1937674814" sldId="362"/>
            <ac:spMk id="3" creationId="{00000000-0000-0000-0000-000000000000}"/>
          </ac:spMkLst>
        </pc:spChg>
      </pc:sldChg>
      <pc:sldChg chg="add">
        <pc:chgData name="Paul Smith" userId="a2af1319-f9ad-4c0b-a0c5-fde8d2b56db6" providerId="ADAL" clId="{FBA84E50-1B4D-498B-B5BB-FB8EF46AA54C}" dt="2023-10-06T17:57:36.628" v="86"/>
        <pc:sldMkLst>
          <pc:docMk/>
          <pc:sldMk cId="3729148980" sldId="465"/>
        </pc:sldMkLst>
      </pc:sldChg>
      <pc:sldChg chg="add del">
        <pc:chgData name="Paul Smith" userId="a2af1319-f9ad-4c0b-a0c5-fde8d2b56db6" providerId="ADAL" clId="{FBA84E50-1B4D-498B-B5BB-FB8EF46AA54C}" dt="2023-10-06T17:58:23.351" v="88"/>
        <pc:sldMkLst>
          <pc:docMk/>
          <pc:sldMk cId="1983415691" sldId="467"/>
        </pc:sldMkLst>
      </pc:sldChg>
      <pc:sldChg chg="modSp mod">
        <pc:chgData name="Paul Smith" userId="a2af1319-f9ad-4c0b-a0c5-fde8d2b56db6" providerId="ADAL" clId="{FBA84E50-1B4D-498B-B5BB-FB8EF46AA54C}" dt="2023-10-10T13:50:58.241" v="484" actId="12"/>
        <pc:sldMkLst>
          <pc:docMk/>
          <pc:sldMk cId="803668937" sldId="582"/>
        </pc:sldMkLst>
        <pc:spChg chg="mod">
          <ac:chgData name="Paul Smith" userId="a2af1319-f9ad-4c0b-a0c5-fde8d2b56db6" providerId="ADAL" clId="{FBA84E50-1B4D-498B-B5BB-FB8EF46AA54C}" dt="2023-10-10T13:50:58.241" v="484" actId="12"/>
          <ac:spMkLst>
            <pc:docMk/>
            <pc:sldMk cId="803668937" sldId="582"/>
            <ac:spMk id="3" creationId="{00000000-0000-0000-0000-000000000000}"/>
          </ac:spMkLst>
        </pc:spChg>
      </pc:sldChg>
      <pc:sldChg chg="modSp mod">
        <pc:chgData name="Paul Smith" userId="a2af1319-f9ad-4c0b-a0c5-fde8d2b56db6" providerId="ADAL" clId="{FBA84E50-1B4D-498B-B5BB-FB8EF46AA54C}" dt="2023-10-10T13:27:40.090" v="392" actId="6549"/>
        <pc:sldMkLst>
          <pc:docMk/>
          <pc:sldMk cId="1519073558" sldId="583"/>
        </pc:sldMkLst>
        <pc:spChg chg="mod">
          <ac:chgData name="Paul Smith" userId="a2af1319-f9ad-4c0b-a0c5-fde8d2b56db6" providerId="ADAL" clId="{FBA84E50-1B4D-498B-B5BB-FB8EF46AA54C}" dt="2023-10-10T13:27:40.090" v="392" actId="6549"/>
          <ac:spMkLst>
            <pc:docMk/>
            <pc:sldMk cId="1519073558" sldId="583"/>
            <ac:spMk id="3" creationId="{00000000-0000-0000-0000-000000000000}"/>
          </ac:spMkLst>
        </pc:spChg>
      </pc:sldChg>
      <pc:sldChg chg="modSp mod">
        <pc:chgData name="Paul Smith" userId="a2af1319-f9ad-4c0b-a0c5-fde8d2b56db6" providerId="ADAL" clId="{FBA84E50-1B4D-498B-B5BB-FB8EF46AA54C}" dt="2023-10-10T13:29:22.419" v="397"/>
        <pc:sldMkLst>
          <pc:docMk/>
          <pc:sldMk cId="3236597863" sldId="592"/>
        </pc:sldMkLst>
        <pc:spChg chg="mod">
          <ac:chgData name="Paul Smith" userId="a2af1319-f9ad-4c0b-a0c5-fde8d2b56db6" providerId="ADAL" clId="{FBA84E50-1B4D-498B-B5BB-FB8EF46AA54C}" dt="2023-10-10T13:28:14.155" v="394" actId="6549"/>
          <ac:spMkLst>
            <pc:docMk/>
            <pc:sldMk cId="3236597863" sldId="592"/>
            <ac:spMk id="2" creationId="{00000000-0000-0000-0000-000000000000}"/>
          </ac:spMkLst>
        </pc:spChg>
        <pc:graphicFrameChg chg="mod">
          <ac:chgData name="Paul Smith" userId="a2af1319-f9ad-4c0b-a0c5-fde8d2b56db6" providerId="ADAL" clId="{FBA84E50-1B4D-498B-B5BB-FB8EF46AA54C}" dt="2023-10-10T13:29:22.419" v="397"/>
          <ac:graphicFrameMkLst>
            <pc:docMk/>
            <pc:sldMk cId="3236597863" sldId="592"/>
            <ac:graphicFrameMk id="7" creationId="{4CA20299-B7F5-6240-B553-A310D1549825}"/>
          </ac:graphicFrameMkLst>
        </pc:graphicFrameChg>
      </pc:sldChg>
      <pc:sldMasterChg chg="del delSldLayout">
        <pc:chgData name="Paul Smith" userId="a2af1319-f9ad-4c0b-a0c5-fde8d2b56db6" providerId="ADAL" clId="{FBA84E50-1B4D-498B-B5BB-FB8EF46AA54C}" dt="2023-10-06T17:57:56.754" v="87" actId="2696"/>
        <pc:sldMasterMkLst>
          <pc:docMk/>
          <pc:sldMasterMk cId="4113459893" sldId="2147483755"/>
        </pc:sldMasterMkLst>
        <pc:sldLayoutChg chg="del">
          <pc:chgData name="Paul Smith" userId="a2af1319-f9ad-4c0b-a0c5-fde8d2b56db6" providerId="ADAL" clId="{FBA84E50-1B4D-498B-B5BB-FB8EF46AA54C}" dt="2023-10-06T17:57:56.754" v="87" actId="2696"/>
          <pc:sldLayoutMkLst>
            <pc:docMk/>
            <pc:sldMasterMk cId="4113459893" sldId="2147483755"/>
            <pc:sldLayoutMk cId="3146860359" sldId="2147483756"/>
          </pc:sldLayoutMkLst>
        </pc:sldLayoutChg>
        <pc:sldLayoutChg chg="del">
          <pc:chgData name="Paul Smith" userId="a2af1319-f9ad-4c0b-a0c5-fde8d2b56db6" providerId="ADAL" clId="{FBA84E50-1B4D-498B-B5BB-FB8EF46AA54C}" dt="2023-10-06T17:57:56.754" v="87" actId="2696"/>
          <pc:sldLayoutMkLst>
            <pc:docMk/>
            <pc:sldMasterMk cId="4113459893" sldId="2147483755"/>
            <pc:sldLayoutMk cId="1642625831" sldId="2147483757"/>
          </pc:sldLayoutMkLst>
        </pc:sldLayoutChg>
        <pc:sldLayoutChg chg="del">
          <pc:chgData name="Paul Smith" userId="a2af1319-f9ad-4c0b-a0c5-fde8d2b56db6" providerId="ADAL" clId="{FBA84E50-1B4D-498B-B5BB-FB8EF46AA54C}" dt="2023-10-06T17:57:56.754" v="87" actId="2696"/>
          <pc:sldLayoutMkLst>
            <pc:docMk/>
            <pc:sldMasterMk cId="4113459893" sldId="2147483755"/>
            <pc:sldLayoutMk cId="2331140756" sldId="2147483758"/>
          </pc:sldLayoutMkLst>
        </pc:sldLayoutChg>
        <pc:sldLayoutChg chg="del">
          <pc:chgData name="Paul Smith" userId="a2af1319-f9ad-4c0b-a0c5-fde8d2b56db6" providerId="ADAL" clId="{FBA84E50-1B4D-498B-B5BB-FB8EF46AA54C}" dt="2023-10-06T17:57:56.754" v="87" actId="2696"/>
          <pc:sldLayoutMkLst>
            <pc:docMk/>
            <pc:sldMasterMk cId="4113459893" sldId="2147483755"/>
            <pc:sldLayoutMk cId="3296615855" sldId="2147483759"/>
          </pc:sldLayoutMkLst>
        </pc:sldLayoutChg>
        <pc:sldLayoutChg chg="del">
          <pc:chgData name="Paul Smith" userId="a2af1319-f9ad-4c0b-a0c5-fde8d2b56db6" providerId="ADAL" clId="{FBA84E50-1B4D-498B-B5BB-FB8EF46AA54C}" dt="2023-10-06T17:57:56.754" v="87" actId="2696"/>
          <pc:sldLayoutMkLst>
            <pc:docMk/>
            <pc:sldMasterMk cId="4113459893" sldId="2147483755"/>
            <pc:sldLayoutMk cId="2539344471" sldId="2147483760"/>
          </pc:sldLayoutMkLst>
        </pc:sldLayoutChg>
        <pc:sldLayoutChg chg="del">
          <pc:chgData name="Paul Smith" userId="a2af1319-f9ad-4c0b-a0c5-fde8d2b56db6" providerId="ADAL" clId="{FBA84E50-1B4D-498B-B5BB-FB8EF46AA54C}" dt="2023-10-06T17:57:56.754" v="87" actId="2696"/>
          <pc:sldLayoutMkLst>
            <pc:docMk/>
            <pc:sldMasterMk cId="4113459893" sldId="2147483755"/>
            <pc:sldLayoutMk cId="1791532111" sldId="2147483761"/>
          </pc:sldLayoutMkLst>
        </pc:sldLayoutChg>
        <pc:sldLayoutChg chg="del">
          <pc:chgData name="Paul Smith" userId="a2af1319-f9ad-4c0b-a0c5-fde8d2b56db6" providerId="ADAL" clId="{FBA84E50-1B4D-498B-B5BB-FB8EF46AA54C}" dt="2023-10-06T17:57:56.754" v="87" actId="2696"/>
          <pc:sldLayoutMkLst>
            <pc:docMk/>
            <pc:sldMasterMk cId="4113459893" sldId="2147483755"/>
            <pc:sldLayoutMk cId="877008631" sldId="2147483762"/>
          </pc:sldLayoutMkLst>
        </pc:sldLayoutChg>
        <pc:sldLayoutChg chg="del">
          <pc:chgData name="Paul Smith" userId="a2af1319-f9ad-4c0b-a0c5-fde8d2b56db6" providerId="ADAL" clId="{FBA84E50-1B4D-498B-B5BB-FB8EF46AA54C}" dt="2023-10-06T17:57:56.754" v="87" actId="2696"/>
          <pc:sldLayoutMkLst>
            <pc:docMk/>
            <pc:sldMasterMk cId="4113459893" sldId="2147483755"/>
            <pc:sldLayoutMk cId="3207748930" sldId="2147483763"/>
          </pc:sldLayoutMkLst>
        </pc:sldLayoutChg>
        <pc:sldLayoutChg chg="del">
          <pc:chgData name="Paul Smith" userId="a2af1319-f9ad-4c0b-a0c5-fde8d2b56db6" providerId="ADAL" clId="{FBA84E50-1B4D-498B-B5BB-FB8EF46AA54C}" dt="2023-10-06T17:57:56.754" v="87" actId="2696"/>
          <pc:sldLayoutMkLst>
            <pc:docMk/>
            <pc:sldMasterMk cId="4113459893" sldId="2147483755"/>
            <pc:sldLayoutMk cId="2788341389" sldId="2147483764"/>
          </pc:sldLayoutMkLst>
        </pc:sldLayoutChg>
        <pc:sldLayoutChg chg="del">
          <pc:chgData name="Paul Smith" userId="a2af1319-f9ad-4c0b-a0c5-fde8d2b56db6" providerId="ADAL" clId="{FBA84E50-1B4D-498B-B5BB-FB8EF46AA54C}" dt="2023-10-06T17:57:56.754" v="87" actId="2696"/>
          <pc:sldLayoutMkLst>
            <pc:docMk/>
            <pc:sldMasterMk cId="4113459893" sldId="2147483755"/>
            <pc:sldLayoutMk cId="2854331523" sldId="2147483765"/>
          </pc:sldLayoutMkLst>
        </pc:sldLayoutChg>
        <pc:sldLayoutChg chg="del">
          <pc:chgData name="Paul Smith" userId="a2af1319-f9ad-4c0b-a0c5-fde8d2b56db6" providerId="ADAL" clId="{FBA84E50-1B4D-498B-B5BB-FB8EF46AA54C}" dt="2023-10-06T17:57:56.754" v="87" actId="2696"/>
          <pc:sldLayoutMkLst>
            <pc:docMk/>
            <pc:sldMasterMk cId="4113459893" sldId="2147483755"/>
            <pc:sldLayoutMk cId="1289785242" sldId="214748376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10/10/23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10/10/23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642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42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3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67" r:id="rId7"/>
    <p:sldLayoutId id="2147483768" r:id="rId8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October 10, 2023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September 2023 are due by October 31</a:t>
            </a:r>
            <a:r>
              <a:rPr lang="en-US" baseline="30000" dirty="0"/>
              <a:t>st.</a:t>
            </a:r>
            <a:r>
              <a:rPr lang="en-US" dirty="0"/>
              <a:t> This includes any re-submissions. These will be used for DOI Membership and Utilization reports, Enrollment Trends and other quarterly reports.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from prior time periods.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be mindful when selecting the Submission Month and Year in </a:t>
            </a:r>
            <a:r>
              <a:rPr lang="en-US" dirty="0" err="1"/>
              <a:t>FileSecure</a:t>
            </a:r>
            <a:r>
              <a:rPr lang="en-US" dirty="0"/>
              <a:t>. We’ve had instances recently where the wrong year was selected, thus deactivating previously submitted files.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continues to revisit Medical and Pharmacy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2024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CA20299-B7F5-6240-B553-A310D15498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846919"/>
              </p:ext>
            </p:extLst>
          </p:nvPr>
        </p:nvGraphicFramePr>
        <p:xfrm>
          <a:off x="739775" y="1893888"/>
          <a:ext cx="6989763" cy="395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56042" imgH="3362293" progId="Word.Document.12">
                  <p:embed/>
                </p:oleObj>
              </mc:Choice>
              <mc:Fallback>
                <p:oleObj name="Document" r:id="rId3" imgW="5956042" imgH="3362293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CA20299-B7F5-6240-B553-A310D15498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9775" y="1893888"/>
                        <a:ext cx="6989763" cy="3951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59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363013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>
                <a:latin typeface="+mn-lt"/>
              </a:rPr>
              <a:t>Enrollment Trends Update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1432339"/>
            <a:ext cx="8506133" cy="4902980"/>
          </a:xfrm>
        </p:spPr>
        <p:txBody>
          <a:bodyPr/>
          <a:lstStyle/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The next Enrollment Trends reporting cycle will be based on data through September 2023 and is scheduled to be published in February 2024.</a:t>
            </a:r>
            <a:endParaRPr lang="en-US" altLang="en-US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CHIA sent requests for Supplemental data to certain payers at the end of last week. The due date for the Supplemental data through September 2023 is November 15, 2023.</a:t>
            </a:r>
            <a:endParaRPr lang="en-US" altLang="en-US" sz="2000" dirty="0">
              <a:ea typeface="Calibri"/>
              <a:cs typeface="Calibri"/>
            </a:endParaRPr>
          </a:p>
          <a:p>
            <a:endParaRPr lang="en-US" altLang="en-US" sz="2000" dirty="0"/>
          </a:p>
          <a:p>
            <a:r>
              <a:rPr lang="en-US" altLang="en-US" sz="2000" dirty="0"/>
              <a:t>CHIA will be </a:t>
            </a:r>
            <a:r>
              <a:rPr lang="en-US" sz="2000" dirty="0">
                <a:cs typeface="Helvetica"/>
              </a:rPr>
              <a:t>sending payers MA APCD-sourced enrollment counts for review in early </a:t>
            </a:r>
            <a:r>
              <a:rPr lang="en-US" sz="2000" b="1" dirty="0">
                <a:cs typeface="Helvetica"/>
              </a:rPr>
              <a:t>December 2023</a:t>
            </a:r>
            <a:r>
              <a:rPr lang="en-US" sz="2000" dirty="0">
                <a:cs typeface="Helvetica"/>
              </a:rPr>
              <a:t>.</a:t>
            </a:r>
            <a:endParaRPr lang="en-US" altLang="en-US" sz="2000" dirty="0">
              <a:cs typeface="Helvetica"/>
            </a:endParaRPr>
          </a:p>
          <a:p>
            <a:pPr marL="0" indent="0"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liaison.</a:t>
            </a: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2914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421881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3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/>
                        </a:rPr>
                        <a:t>Oct 2023</a:t>
                      </a:r>
                      <a:endParaRPr lang="en-US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/>
                        </a:rPr>
                        <a:t>Nov 2023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/>
                        </a:rPr>
                        <a:t>Dec 2023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/>
                        </a:rPr>
                        <a:t>Jan 2024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>
                          <a:latin typeface="+mn-lt"/>
                          <a:cs typeface="Helvetica"/>
                        </a:rPr>
                        <a:t>Feb </a:t>
                      </a:r>
                      <a:r>
                        <a:rPr lang="en-US" sz="1800" b="1" dirty="0">
                          <a:latin typeface="+mn-lt"/>
                          <a:cs typeface="Helvetica"/>
                        </a:rPr>
                        <a:t>2024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/>
                        </a:rPr>
                        <a:t> submit Sept 2023 MA APCD files</a:t>
                      </a:r>
                      <a:endParaRPr lang="en-US" sz="1400" b="0" dirty="0">
                        <a:latin typeface="+mn-lt"/>
                        <a:cs typeface="Helvetica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Q2 2023 HMO Membership reports were sent to select payers. Signoff was due 10/6.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Medicare Advantage/Point of Service (POS) – DOI to discuss possible changes to how these are coded on November TAG.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March 2023 were sent to select payers. Signoff is due by 10/13.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continue to meet with a few payers to reconcile differences in certain report categories.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Rx – counting 30 day supply vs. # of scripts – DOI to discuss on November TAG.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November 14, 2023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December 12, 2023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7879BB3EB3E841817F962675E65027" ma:contentTypeVersion="12" ma:contentTypeDescription="Create a new document." ma:contentTypeScope="" ma:versionID="ce6d483025a4fc3c8cdfedbd848c1c2a">
  <xsd:schema xmlns:xsd="http://www.w3.org/2001/XMLSchema" xmlns:xs="http://www.w3.org/2001/XMLSchema" xmlns:p="http://schemas.microsoft.com/office/2006/metadata/properties" xmlns:ns2="2d8504ea-bdc4-4bf8-af11-a3723acdf21b" xmlns:ns3="e4483868-18c9-4cdc-a318-1360b15594a8" targetNamespace="http://schemas.microsoft.com/office/2006/metadata/properties" ma:root="true" ma:fieldsID="3a1db8df325b8cfd31e5550fe139794a" ns2:_="" ns3:_="">
    <xsd:import namespace="2d8504ea-bdc4-4bf8-af11-a3723acdf21b"/>
    <xsd:import namespace="e4483868-18c9-4cdc-a318-1360b15594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504ea-bdc4-4bf8-af11-a3723acdf2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83868-18c9-4cdc-a318-1360b15594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a9506d4-cf35-41b9-9e25-5432453bcc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483868-18c9-4cdc-a318-1360b15594a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E2382CA-21DD-4245-A2D5-9FC497CCED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504ea-bdc4-4bf8-af11-a3723acdf21b"/>
    <ds:schemaRef ds:uri="e4483868-18c9-4cdc-a318-1360b1559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B131BA-36CF-4932-B8E4-E3313DBC5E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A42410-6E41-45A2-8604-800970ADC117}">
  <ds:schemaRefs>
    <ds:schemaRef ds:uri="2d8504ea-bdc4-4bf8-af11-a3723acdf21b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e4483868-18c9-4cdc-a318-1360b15594a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52280</TotalTime>
  <Words>391</Words>
  <Application>Microsoft Macintosh PowerPoint</Application>
  <PresentationFormat>On-screen Show (4:3)</PresentationFormat>
  <Paragraphs>86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FINALPowerPointTEMPLATE</vt:lpstr>
      <vt:lpstr>Document</vt:lpstr>
      <vt:lpstr>PowerPoint Presentation</vt:lpstr>
      <vt:lpstr>Agenda</vt:lpstr>
      <vt:lpstr>MA APCD Intake</vt:lpstr>
      <vt:lpstr>2024 MA APCD Submission Guide Updates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1213</cp:revision>
  <cp:lastPrinted>2020-03-10T14:30:58Z</cp:lastPrinted>
  <dcterms:created xsi:type="dcterms:W3CDTF">2014-02-09T20:57:02Z</dcterms:created>
  <dcterms:modified xsi:type="dcterms:W3CDTF">2023-10-10T18:51:21Z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0x010100BA7879BB3EB3E841817F962675E65027</vt:lpwstr>
  </property>
  <property fmtid="{D5CDD505-2E9C-101B-9397-08002B2CF9AE}" pid="3" name="MediaServiceImageTags">
    <vt:lpwstr/>
  </property>
</Properties>
</file>