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57" r:id="rId5"/>
  </p:sldMasterIdLst>
  <p:notesMasterIdLst>
    <p:notesMasterId r:id="rId16"/>
  </p:notesMasterIdLst>
  <p:handoutMasterIdLst>
    <p:handoutMasterId r:id="rId17"/>
  </p:handoutMasterIdLst>
  <p:sldIdLst>
    <p:sldId id="594" r:id="rId6"/>
    <p:sldId id="264" r:id="rId7"/>
    <p:sldId id="595" r:id="rId8"/>
    <p:sldId id="601" r:id="rId9"/>
    <p:sldId id="596" r:id="rId10"/>
    <p:sldId id="597" r:id="rId11"/>
    <p:sldId id="467" r:id="rId12"/>
    <p:sldId id="598" r:id="rId13"/>
    <p:sldId id="599" r:id="rId14"/>
    <p:sldId id="600" r:id="rId15"/>
  </p:sldIdLst>
  <p:sldSz cx="9144000" cy="6858000" type="screen4x3"/>
  <p:notesSz cx="7010400" cy="9296400"/>
  <p:defaultTextStyle>
    <a:defPPr>
      <a:defRPr lang="en-US"/>
    </a:defPPr>
    <a:lvl1pPr algn="l" defTabSz="457200" rtl="0" fontAlgn="base">
      <a:spcBef>
        <a:spcPct val="0"/>
      </a:spcBef>
      <a:spcAft>
        <a:spcPct val="0"/>
      </a:spcAft>
      <a:defRPr sz="2400" kern="1200">
        <a:solidFill>
          <a:schemeClr val="tx1"/>
        </a:solidFill>
        <a:latin typeface="Calibri" pitchFamily="34" charset="0"/>
        <a:ea typeface="ＭＳ Ｐゴシック" charset="-128"/>
        <a:cs typeface="+mn-cs"/>
      </a:defRPr>
    </a:lvl1pPr>
    <a:lvl2pPr marL="457200" algn="l" defTabSz="457200" rtl="0" fontAlgn="base">
      <a:spcBef>
        <a:spcPct val="0"/>
      </a:spcBef>
      <a:spcAft>
        <a:spcPct val="0"/>
      </a:spcAft>
      <a:defRPr sz="2400" kern="1200">
        <a:solidFill>
          <a:schemeClr val="tx1"/>
        </a:solidFill>
        <a:latin typeface="Calibri" pitchFamily="34" charset="0"/>
        <a:ea typeface="ＭＳ Ｐゴシック" charset="-128"/>
        <a:cs typeface="+mn-cs"/>
      </a:defRPr>
    </a:lvl2pPr>
    <a:lvl3pPr marL="914400" algn="l" defTabSz="457200" rtl="0" fontAlgn="base">
      <a:spcBef>
        <a:spcPct val="0"/>
      </a:spcBef>
      <a:spcAft>
        <a:spcPct val="0"/>
      </a:spcAft>
      <a:defRPr sz="2400" kern="1200">
        <a:solidFill>
          <a:schemeClr val="tx1"/>
        </a:solidFill>
        <a:latin typeface="Calibri" pitchFamily="34" charset="0"/>
        <a:ea typeface="ＭＳ Ｐゴシック" charset="-128"/>
        <a:cs typeface="+mn-cs"/>
      </a:defRPr>
    </a:lvl3pPr>
    <a:lvl4pPr marL="1371600" algn="l" defTabSz="457200" rtl="0" fontAlgn="base">
      <a:spcBef>
        <a:spcPct val="0"/>
      </a:spcBef>
      <a:spcAft>
        <a:spcPct val="0"/>
      </a:spcAft>
      <a:defRPr sz="2400" kern="1200">
        <a:solidFill>
          <a:schemeClr val="tx1"/>
        </a:solidFill>
        <a:latin typeface="Calibri" pitchFamily="34" charset="0"/>
        <a:ea typeface="ＭＳ Ｐゴシック" charset="-128"/>
        <a:cs typeface="+mn-cs"/>
      </a:defRPr>
    </a:lvl4pPr>
    <a:lvl5pPr marL="1828800" algn="l" defTabSz="457200" rtl="0" fontAlgn="base">
      <a:spcBef>
        <a:spcPct val="0"/>
      </a:spcBef>
      <a:spcAft>
        <a:spcPct val="0"/>
      </a:spcAft>
      <a:defRPr sz="2400" kern="1200">
        <a:solidFill>
          <a:schemeClr val="tx1"/>
        </a:solidFill>
        <a:latin typeface="Calibri" pitchFamily="34" charset="0"/>
        <a:ea typeface="ＭＳ Ｐゴシック" charset="-128"/>
        <a:cs typeface="+mn-cs"/>
      </a:defRPr>
    </a:lvl5pPr>
    <a:lvl6pPr marL="2286000" algn="l" defTabSz="914400" rtl="0" eaLnBrk="1" latinLnBrk="0" hangingPunct="1">
      <a:defRPr sz="2400" kern="1200">
        <a:solidFill>
          <a:schemeClr val="tx1"/>
        </a:solidFill>
        <a:latin typeface="Calibri" pitchFamily="34" charset="0"/>
        <a:ea typeface="ＭＳ Ｐゴシック" charset="-128"/>
        <a:cs typeface="+mn-cs"/>
      </a:defRPr>
    </a:lvl6pPr>
    <a:lvl7pPr marL="2743200" algn="l" defTabSz="914400" rtl="0" eaLnBrk="1" latinLnBrk="0" hangingPunct="1">
      <a:defRPr sz="2400" kern="1200">
        <a:solidFill>
          <a:schemeClr val="tx1"/>
        </a:solidFill>
        <a:latin typeface="Calibri" pitchFamily="34" charset="0"/>
        <a:ea typeface="ＭＳ Ｐゴシック" charset="-128"/>
        <a:cs typeface="+mn-cs"/>
      </a:defRPr>
    </a:lvl7pPr>
    <a:lvl8pPr marL="3200400" algn="l" defTabSz="914400" rtl="0" eaLnBrk="1" latinLnBrk="0" hangingPunct="1">
      <a:defRPr sz="2400" kern="1200">
        <a:solidFill>
          <a:schemeClr val="tx1"/>
        </a:solidFill>
        <a:latin typeface="Calibri" pitchFamily="34" charset="0"/>
        <a:ea typeface="ＭＳ Ｐゴシック" charset="-128"/>
        <a:cs typeface="+mn-cs"/>
      </a:defRPr>
    </a:lvl8pPr>
    <a:lvl9pPr marL="3657600" algn="l" defTabSz="914400" rtl="0" eaLnBrk="1" latinLnBrk="0" hangingPunct="1">
      <a:defRPr sz="2400" kern="1200">
        <a:solidFill>
          <a:schemeClr val="tx1"/>
        </a:solidFill>
        <a:latin typeface="Calibri" pitchFamily="34" charset="0"/>
        <a:ea typeface="ＭＳ Ｐゴシック" charset="-128"/>
        <a:cs typeface="+mn-cs"/>
      </a:defRPr>
    </a:lvl9pPr>
  </p:defaultTextStyle>
  <p:extLst>
    <p:ext uri="{EFAFB233-063F-42B5-8137-9DF3F51BA10A}">
      <p15:sldGuideLst xmlns:p15="http://schemas.microsoft.com/office/powerpoint/2012/main">
        <p15:guide id="1" orient="horz" pos="973">
          <p15:clr>
            <a:srgbClr val="A4A3A4"/>
          </p15:clr>
        </p15:guide>
        <p15:guide id="2" pos="33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amer, Marilyn" initials="K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3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BF1D03-8A9A-426E-BFC7-27D54D104C25}" v="3" dt="2023-12-11T19:41:40.7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7" autoAdjust="0"/>
    <p:restoredTop sz="96327" autoAdjust="0"/>
  </p:normalViewPr>
  <p:slideViewPr>
    <p:cSldViewPr snapToGrid="0" snapToObjects="1" showGuides="1">
      <p:cViewPr varScale="1">
        <p:scale>
          <a:sx n="128" d="100"/>
          <a:sy n="128" d="100"/>
        </p:scale>
        <p:origin x="1736" y="176"/>
      </p:cViewPr>
      <p:guideLst>
        <p:guide orient="horz" pos="973"/>
        <p:guide pos="33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Smith" userId="a2af1319-f9ad-4c0b-a0c5-fde8d2b56db6" providerId="ADAL" clId="{32BF1D03-8A9A-426E-BFC7-27D54D104C25}"/>
    <pc:docChg chg="undo redo custSel addSld delSld modSld sldOrd">
      <pc:chgData name="Paul Smith" userId="a2af1319-f9ad-4c0b-a0c5-fde8d2b56db6" providerId="ADAL" clId="{32BF1D03-8A9A-426E-BFC7-27D54D104C25}" dt="2023-12-12T16:59:17.058" v="627" actId="20577"/>
      <pc:docMkLst>
        <pc:docMk/>
      </pc:docMkLst>
      <pc:sldChg chg="del">
        <pc:chgData name="Paul Smith" userId="a2af1319-f9ad-4c0b-a0c5-fde8d2b56db6" providerId="ADAL" clId="{32BF1D03-8A9A-426E-BFC7-27D54D104C25}" dt="2023-12-11T19:30:25.014" v="0" actId="2696"/>
        <pc:sldMkLst>
          <pc:docMk/>
          <pc:sldMk cId="0" sldId="256"/>
        </pc:sldMkLst>
      </pc:sldChg>
      <pc:sldChg chg="del">
        <pc:chgData name="Paul Smith" userId="a2af1319-f9ad-4c0b-a0c5-fde8d2b56db6" providerId="ADAL" clId="{32BF1D03-8A9A-426E-BFC7-27D54D104C25}" dt="2023-12-11T19:57:23.977" v="234" actId="2696"/>
        <pc:sldMkLst>
          <pc:docMk/>
          <pc:sldMk cId="1937674814" sldId="362"/>
        </pc:sldMkLst>
      </pc:sldChg>
      <pc:sldChg chg="del">
        <pc:chgData name="Paul Smith" userId="a2af1319-f9ad-4c0b-a0c5-fde8d2b56db6" providerId="ADAL" clId="{32BF1D03-8A9A-426E-BFC7-27D54D104C25}" dt="2023-12-11T19:32:58.865" v="1" actId="2696"/>
        <pc:sldMkLst>
          <pc:docMk/>
          <pc:sldMk cId="2969907108" sldId="414"/>
        </pc:sldMkLst>
      </pc:sldChg>
      <pc:sldChg chg="del">
        <pc:chgData name="Paul Smith" userId="a2af1319-f9ad-4c0b-a0c5-fde8d2b56db6" providerId="ADAL" clId="{32BF1D03-8A9A-426E-BFC7-27D54D104C25}" dt="2023-12-11T19:58:09.583" v="240" actId="2696"/>
        <pc:sldMkLst>
          <pc:docMk/>
          <pc:sldMk cId="4004582245" sldId="451"/>
        </pc:sldMkLst>
      </pc:sldChg>
      <pc:sldChg chg="del">
        <pc:chgData name="Paul Smith" userId="a2af1319-f9ad-4c0b-a0c5-fde8d2b56db6" providerId="ADAL" clId="{32BF1D03-8A9A-426E-BFC7-27D54D104C25}" dt="2023-12-11T19:45:49.797" v="60" actId="2696"/>
        <pc:sldMkLst>
          <pc:docMk/>
          <pc:sldMk cId="3729148980" sldId="465"/>
        </pc:sldMkLst>
      </pc:sldChg>
      <pc:sldChg chg="modSp mod">
        <pc:chgData name="Paul Smith" userId="a2af1319-f9ad-4c0b-a0c5-fde8d2b56db6" providerId="ADAL" clId="{32BF1D03-8A9A-426E-BFC7-27D54D104C25}" dt="2023-12-11T19:47:29.758" v="71" actId="14734"/>
        <pc:sldMkLst>
          <pc:docMk/>
          <pc:sldMk cId="1983415691" sldId="467"/>
        </pc:sldMkLst>
        <pc:graphicFrameChg chg="modGraphic">
          <ac:chgData name="Paul Smith" userId="a2af1319-f9ad-4c0b-a0c5-fde8d2b56db6" providerId="ADAL" clId="{32BF1D03-8A9A-426E-BFC7-27D54D104C25}" dt="2023-12-11T19:47:29.758" v="71" actId="14734"/>
          <ac:graphicFrameMkLst>
            <pc:docMk/>
            <pc:sldMk cId="1983415691" sldId="467"/>
            <ac:graphicFrameMk id="4" creationId="{00000000-0000-0000-0000-000000000000}"/>
          </ac:graphicFrameMkLst>
        </pc:graphicFrameChg>
      </pc:sldChg>
      <pc:sldChg chg="del">
        <pc:chgData name="Paul Smith" userId="a2af1319-f9ad-4c0b-a0c5-fde8d2b56db6" providerId="ADAL" clId="{32BF1D03-8A9A-426E-BFC7-27D54D104C25}" dt="2023-12-11T19:52:39.931" v="95" actId="2696"/>
        <pc:sldMkLst>
          <pc:docMk/>
          <pc:sldMk cId="803668937" sldId="582"/>
        </pc:sldMkLst>
      </pc:sldChg>
      <pc:sldChg chg="del">
        <pc:chgData name="Paul Smith" userId="a2af1319-f9ad-4c0b-a0c5-fde8d2b56db6" providerId="ADAL" clId="{32BF1D03-8A9A-426E-BFC7-27D54D104C25}" dt="2023-12-11T19:40:00.967" v="41" actId="2696"/>
        <pc:sldMkLst>
          <pc:docMk/>
          <pc:sldMk cId="1519073558" sldId="583"/>
        </pc:sldMkLst>
      </pc:sldChg>
      <pc:sldChg chg="del">
        <pc:chgData name="Paul Smith" userId="a2af1319-f9ad-4c0b-a0c5-fde8d2b56db6" providerId="ADAL" clId="{32BF1D03-8A9A-426E-BFC7-27D54D104C25}" dt="2023-12-11T19:42:06.506" v="50" actId="2696"/>
        <pc:sldMkLst>
          <pc:docMk/>
          <pc:sldMk cId="3236597863" sldId="592"/>
        </pc:sldMkLst>
      </pc:sldChg>
      <pc:sldChg chg="modSp del mod">
        <pc:chgData name="Paul Smith" userId="a2af1319-f9ad-4c0b-a0c5-fde8d2b56db6" providerId="ADAL" clId="{32BF1D03-8A9A-426E-BFC7-27D54D104C25}" dt="2023-12-11T19:54:37.014" v="217" actId="2696"/>
        <pc:sldMkLst>
          <pc:docMk/>
          <pc:sldMk cId="3444750838" sldId="593"/>
        </pc:sldMkLst>
        <pc:spChg chg="mod">
          <ac:chgData name="Paul Smith" userId="a2af1319-f9ad-4c0b-a0c5-fde8d2b56db6" providerId="ADAL" clId="{32BF1D03-8A9A-426E-BFC7-27D54D104C25}" dt="2023-12-11T19:53:14.461" v="98"/>
          <ac:spMkLst>
            <pc:docMk/>
            <pc:sldMk cId="3444750838" sldId="593"/>
            <ac:spMk id="3" creationId="{00000000-0000-0000-0000-000000000000}"/>
          </ac:spMkLst>
        </pc:spChg>
      </pc:sldChg>
      <pc:sldChg chg="modSp add mod">
        <pc:chgData name="Paul Smith" userId="a2af1319-f9ad-4c0b-a0c5-fde8d2b56db6" providerId="ADAL" clId="{32BF1D03-8A9A-426E-BFC7-27D54D104C25}" dt="2023-12-11T20:03:08.020" v="347" actId="20577"/>
        <pc:sldMkLst>
          <pc:docMk/>
          <pc:sldMk cId="288203281" sldId="595"/>
        </pc:sldMkLst>
        <pc:spChg chg="mod">
          <ac:chgData name="Paul Smith" userId="a2af1319-f9ad-4c0b-a0c5-fde8d2b56db6" providerId="ADAL" clId="{32BF1D03-8A9A-426E-BFC7-27D54D104C25}" dt="2023-12-11T19:34:34.878" v="5"/>
          <ac:spMkLst>
            <pc:docMk/>
            <pc:sldMk cId="288203281" sldId="595"/>
            <ac:spMk id="4" creationId="{9D5F6A1C-7525-D60C-6BFB-6C43F97FD472}"/>
          </ac:spMkLst>
        </pc:spChg>
        <pc:spChg chg="mod">
          <ac:chgData name="Paul Smith" userId="a2af1319-f9ad-4c0b-a0c5-fde8d2b56db6" providerId="ADAL" clId="{32BF1D03-8A9A-426E-BFC7-27D54D104C25}" dt="2023-12-11T20:03:08.020" v="347" actId="20577"/>
          <ac:spMkLst>
            <pc:docMk/>
            <pc:sldMk cId="288203281" sldId="595"/>
            <ac:spMk id="11" creationId="{9DF5ECB9-60D3-C5BC-EE60-29DB10EE6099}"/>
          </ac:spMkLst>
        </pc:spChg>
      </pc:sldChg>
      <pc:sldChg chg="addSp modSp add mod">
        <pc:chgData name="Paul Smith" userId="a2af1319-f9ad-4c0b-a0c5-fde8d2b56db6" providerId="ADAL" clId="{32BF1D03-8A9A-426E-BFC7-27D54D104C25}" dt="2023-12-11T19:41:40.720" v="49" actId="14100"/>
        <pc:sldMkLst>
          <pc:docMk/>
          <pc:sldMk cId="1270309710" sldId="596"/>
        </pc:sldMkLst>
        <pc:spChg chg="mod">
          <ac:chgData name="Paul Smith" userId="a2af1319-f9ad-4c0b-a0c5-fde8d2b56db6" providerId="ADAL" clId="{32BF1D03-8A9A-426E-BFC7-27D54D104C25}" dt="2023-12-11T19:40:36.804" v="44" actId="14100"/>
          <ac:spMkLst>
            <pc:docMk/>
            <pc:sldMk cId="1270309710" sldId="596"/>
            <ac:spMk id="4" creationId="{9D5F6A1C-7525-D60C-6BFB-6C43F97FD472}"/>
          </ac:spMkLst>
        </pc:spChg>
        <pc:spChg chg="mod">
          <ac:chgData name="Paul Smith" userId="a2af1319-f9ad-4c0b-a0c5-fde8d2b56db6" providerId="ADAL" clId="{32BF1D03-8A9A-426E-BFC7-27D54D104C25}" dt="2023-12-11T19:40:56.684" v="46" actId="5793"/>
          <ac:spMkLst>
            <pc:docMk/>
            <pc:sldMk cId="1270309710" sldId="596"/>
            <ac:spMk id="11" creationId="{9DF5ECB9-60D3-C5BC-EE60-29DB10EE6099}"/>
          </ac:spMkLst>
        </pc:spChg>
        <pc:graphicFrameChg chg="add mod">
          <ac:chgData name="Paul Smith" userId="a2af1319-f9ad-4c0b-a0c5-fde8d2b56db6" providerId="ADAL" clId="{32BF1D03-8A9A-426E-BFC7-27D54D104C25}" dt="2023-12-11T19:41:40.720" v="49" actId="14100"/>
          <ac:graphicFrameMkLst>
            <pc:docMk/>
            <pc:sldMk cId="1270309710" sldId="596"/>
            <ac:graphicFrameMk id="5" creationId="{1DDA7D38-0AAF-016B-786E-02AE8137CB63}"/>
          </ac:graphicFrameMkLst>
        </pc:graphicFrameChg>
      </pc:sldChg>
      <pc:sldChg chg="modSp add mod ord">
        <pc:chgData name="Paul Smith" userId="a2af1319-f9ad-4c0b-a0c5-fde8d2b56db6" providerId="ADAL" clId="{32BF1D03-8A9A-426E-BFC7-27D54D104C25}" dt="2023-12-12T12:30:00.670" v="355"/>
        <pc:sldMkLst>
          <pc:docMk/>
          <pc:sldMk cId="1023545008" sldId="597"/>
        </pc:sldMkLst>
        <pc:spChg chg="mod">
          <ac:chgData name="Paul Smith" userId="a2af1319-f9ad-4c0b-a0c5-fde8d2b56db6" providerId="ADAL" clId="{32BF1D03-8A9A-426E-BFC7-27D54D104C25}" dt="2023-12-11T19:43:48.613" v="54"/>
          <ac:spMkLst>
            <pc:docMk/>
            <pc:sldMk cId="1023545008" sldId="597"/>
            <ac:spMk id="4" creationId="{9D5F6A1C-7525-D60C-6BFB-6C43F97FD472}"/>
          </ac:spMkLst>
        </pc:spChg>
        <pc:spChg chg="mod">
          <ac:chgData name="Paul Smith" userId="a2af1319-f9ad-4c0b-a0c5-fde8d2b56db6" providerId="ADAL" clId="{32BF1D03-8A9A-426E-BFC7-27D54D104C25}" dt="2023-12-12T12:30:00.670" v="355"/>
          <ac:spMkLst>
            <pc:docMk/>
            <pc:sldMk cId="1023545008" sldId="597"/>
            <ac:spMk id="11" creationId="{9DF5ECB9-60D3-C5BC-EE60-29DB10EE6099}"/>
          </ac:spMkLst>
        </pc:spChg>
      </pc:sldChg>
      <pc:sldChg chg="addSp delSp modSp add del mod ord">
        <pc:chgData name="Paul Smith" userId="a2af1319-f9ad-4c0b-a0c5-fde8d2b56db6" providerId="ADAL" clId="{32BF1D03-8A9A-426E-BFC7-27D54D104C25}" dt="2023-12-11T19:49:19.783" v="80" actId="2696"/>
        <pc:sldMkLst>
          <pc:docMk/>
          <pc:sldMk cId="1188359209" sldId="598"/>
        </pc:sldMkLst>
        <pc:spChg chg="mod">
          <ac:chgData name="Paul Smith" userId="a2af1319-f9ad-4c0b-a0c5-fde8d2b56db6" providerId="ADAL" clId="{32BF1D03-8A9A-426E-BFC7-27D54D104C25}" dt="2023-12-11T19:46:22.296" v="64"/>
          <ac:spMkLst>
            <pc:docMk/>
            <pc:sldMk cId="1188359209" sldId="598"/>
            <ac:spMk id="4" creationId="{9D5F6A1C-7525-D60C-6BFB-6C43F97FD472}"/>
          </ac:spMkLst>
        </pc:spChg>
        <pc:spChg chg="mod">
          <ac:chgData name="Paul Smith" userId="a2af1319-f9ad-4c0b-a0c5-fde8d2b56db6" providerId="ADAL" clId="{32BF1D03-8A9A-426E-BFC7-27D54D104C25}" dt="2023-12-11T19:48:36.923" v="79"/>
          <ac:spMkLst>
            <pc:docMk/>
            <pc:sldMk cId="1188359209" sldId="598"/>
            <ac:spMk id="11" creationId="{9DF5ECB9-60D3-C5BC-EE60-29DB10EE6099}"/>
          </ac:spMkLst>
        </pc:spChg>
        <pc:graphicFrameChg chg="add del">
          <ac:chgData name="Paul Smith" userId="a2af1319-f9ad-4c0b-a0c5-fde8d2b56db6" providerId="ADAL" clId="{32BF1D03-8A9A-426E-BFC7-27D54D104C25}" dt="2023-12-11T19:47:34.383" v="73" actId="478"/>
          <ac:graphicFrameMkLst>
            <pc:docMk/>
            <pc:sldMk cId="1188359209" sldId="598"/>
            <ac:graphicFrameMk id="5" creationId="{1DDA7D38-0AAF-016B-786E-02AE8137CB63}"/>
          </ac:graphicFrameMkLst>
        </pc:graphicFrameChg>
      </pc:sldChg>
      <pc:sldChg chg="modSp add mod ord">
        <pc:chgData name="Paul Smith" userId="a2af1319-f9ad-4c0b-a0c5-fde8d2b56db6" providerId="ADAL" clId="{32BF1D03-8A9A-426E-BFC7-27D54D104C25}" dt="2023-12-12T16:59:17.058" v="627" actId="20577"/>
        <pc:sldMkLst>
          <pc:docMk/>
          <pc:sldMk cId="3342068931" sldId="598"/>
        </pc:sldMkLst>
        <pc:spChg chg="mod">
          <ac:chgData name="Paul Smith" userId="a2af1319-f9ad-4c0b-a0c5-fde8d2b56db6" providerId="ADAL" clId="{32BF1D03-8A9A-426E-BFC7-27D54D104C25}" dt="2023-12-11T19:50:05.522" v="84"/>
          <ac:spMkLst>
            <pc:docMk/>
            <pc:sldMk cId="3342068931" sldId="598"/>
            <ac:spMk id="4" creationId="{9D5F6A1C-7525-D60C-6BFB-6C43F97FD472}"/>
          </ac:spMkLst>
        </pc:spChg>
        <pc:spChg chg="mod">
          <ac:chgData name="Paul Smith" userId="a2af1319-f9ad-4c0b-a0c5-fde8d2b56db6" providerId="ADAL" clId="{32BF1D03-8A9A-426E-BFC7-27D54D104C25}" dt="2023-12-12T16:59:17.058" v="627" actId="20577"/>
          <ac:spMkLst>
            <pc:docMk/>
            <pc:sldMk cId="3342068931" sldId="598"/>
            <ac:spMk id="11" creationId="{9DF5ECB9-60D3-C5BC-EE60-29DB10EE6099}"/>
          </ac:spMkLst>
        </pc:spChg>
      </pc:sldChg>
      <pc:sldChg chg="modSp add mod">
        <pc:chgData name="Paul Smith" userId="a2af1319-f9ad-4c0b-a0c5-fde8d2b56db6" providerId="ADAL" clId="{32BF1D03-8A9A-426E-BFC7-27D54D104C25}" dt="2023-12-11T20:01:37.885" v="338" actId="6549"/>
        <pc:sldMkLst>
          <pc:docMk/>
          <pc:sldMk cId="3221147344" sldId="599"/>
        </pc:sldMkLst>
        <pc:spChg chg="mod">
          <ac:chgData name="Paul Smith" userId="a2af1319-f9ad-4c0b-a0c5-fde8d2b56db6" providerId="ADAL" clId="{32BF1D03-8A9A-426E-BFC7-27D54D104C25}" dt="2023-12-11T19:56:59.203" v="232" actId="20577"/>
          <ac:spMkLst>
            <pc:docMk/>
            <pc:sldMk cId="3221147344" sldId="599"/>
            <ac:spMk id="4" creationId="{9D5F6A1C-7525-D60C-6BFB-6C43F97FD472}"/>
          </ac:spMkLst>
        </pc:spChg>
        <pc:spChg chg="mod">
          <ac:chgData name="Paul Smith" userId="a2af1319-f9ad-4c0b-a0c5-fde8d2b56db6" providerId="ADAL" clId="{32BF1D03-8A9A-426E-BFC7-27D54D104C25}" dt="2023-12-11T20:01:37.885" v="338" actId="6549"/>
          <ac:spMkLst>
            <pc:docMk/>
            <pc:sldMk cId="3221147344" sldId="599"/>
            <ac:spMk id="11" creationId="{9DF5ECB9-60D3-C5BC-EE60-29DB10EE6099}"/>
          </ac:spMkLst>
        </pc:spChg>
      </pc:sldChg>
      <pc:sldChg chg="modSp add mod">
        <pc:chgData name="Paul Smith" userId="a2af1319-f9ad-4c0b-a0c5-fde8d2b56db6" providerId="ADAL" clId="{32BF1D03-8A9A-426E-BFC7-27D54D104C25}" dt="2023-12-11T19:57:59.984" v="239"/>
        <pc:sldMkLst>
          <pc:docMk/>
          <pc:sldMk cId="2117729134" sldId="600"/>
        </pc:sldMkLst>
        <pc:spChg chg="mod">
          <ac:chgData name="Paul Smith" userId="a2af1319-f9ad-4c0b-a0c5-fde8d2b56db6" providerId="ADAL" clId="{32BF1D03-8A9A-426E-BFC7-27D54D104C25}" dt="2023-12-11T19:57:59.984" v="239"/>
          <ac:spMkLst>
            <pc:docMk/>
            <pc:sldMk cId="2117729134" sldId="600"/>
            <ac:spMk id="4" creationId="{9D5F6A1C-7525-D60C-6BFB-6C43F97FD472}"/>
          </ac:spMkLst>
        </pc:spChg>
        <pc:spChg chg="mod">
          <ac:chgData name="Paul Smith" userId="a2af1319-f9ad-4c0b-a0c5-fde8d2b56db6" providerId="ADAL" clId="{32BF1D03-8A9A-426E-BFC7-27D54D104C25}" dt="2023-12-11T19:57:43.392" v="236" actId="6549"/>
          <ac:spMkLst>
            <pc:docMk/>
            <pc:sldMk cId="2117729134" sldId="600"/>
            <ac:spMk id="11" creationId="{9DF5ECB9-60D3-C5BC-EE60-29DB10EE6099}"/>
          </ac:spMkLst>
        </pc:spChg>
      </pc:sldChg>
      <pc:sldChg chg="modSp add mod">
        <pc:chgData name="Paul Smith" userId="a2af1319-f9ad-4c0b-a0c5-fde8d2b56db6" providerId="ADAL" clId="{32BF1D03-8A9A-426E-BFC7-27D54D104C25}" dt="2023-12-12T16:56:32.434" v="616" actId="20577"/>
        <pc:sldMkLst>
          <pc:docMk/>
          <pc:sldMk cId="92546677" sldId="601"/>
        </pc:sldMkLst>
        <pc:spChg chg="mod">
          <ac:chgData name="Paul Smith" userId="a2af1319-f9ad-4c0b-a0c5-fde8d2b56db6" providerId="ADAL" clId="{32BF1D03-8A9A-426E-BFC7-27D54D104C25}" dt="2023-12-11T20:02:35.379" v="341" actId="14100"/>
          <ac:spMkLst>
            <pc:docMk/>
            <pc:sldMk cId="92546677" sldId="601"/>
            <ac:spMk id="4" creationId="{9D5F6A1C-7525-D60C-6BFB-6C43F97FD472}"/>
          </ac:spMkLst>
        </pc:spChg>
        <pc:spChg chg="mod">
          <ac:chgData name="Paul Smith" userId="a2af1319-f9ad-4c0b-a0c5-fde8d2b56db6" providerId="ADAL" clId="{32BF1D03-8A9A-426E-BFC7-27D54D104C25}" dt="2023-12-12T16:56:32.434" v="616" actId="20577"/>
          <ac:spMkLst>
            <pc:docMk/>
            <pc:sldMk cId="92546677" sldId="601"/>
            <ac:spMk id="11" creationId="{9DF5ECB9-60D3-C5BC-EE60-29DB10EE6099}"/>
          </ac:spMkLst>
        </pc:spChg>
      </pc:sldChg>
      <pc:sldMasterChg chg="delSldLayout">
        <pc:chgData name="Paul Smith" userId="a2af1319-f9ad-4c0b-a0c5-fde8d2b56db6" providerId="ADAL" clId="{32BF1D03-8A9A-426E-BFC7-27D54D104C25}" dt="2023-12-11T19:58:09.583" v="240" actId="2696"/>
        <pc:sldMasterMkLst>
          <pc:docMk/>
          <pc:sldMasterMk cId="0" sldId="2147483648"/>
        </pc:sldMasterMkLst>
        <pc:sldLayoutChg chg="del">
          <pc:chgData name="Paul Smith" userId="a2af1319-f9ad-4c0b-a0c5-fde8d2b56db6" providerId="ADAL" clId="{32BF1D03-8A9A-426E-BFC7-27D54D104C25}" dt="2023-12-11T19:58:09.583" v="240" actId="2696"/>
          <pc:sldLayoutMkLst>
            <pc:docMk/>
            <pc:sldMasterMk cId="0" sldId="2147483648"/>
            <pc:sldLayoutMk cId="2144979048" sldId="2147483754"/>
          </pc:sldLayoutMkLst>
        </pc:sldLayoutChg>
        <pc:sldLayoutChg chg="del">
          <pc:chgData name="Paul Smith" userId="a2af1319-f9ad-4c0b-a0c5-fde8d2b56db6" providerId="ADAL" clId="{32BF1D03-8A9A-426E-BFC7-27D54D104C25}" dt="2023-12-11T19:45:49.797" v="60" actId="2696"/>
          <pc:sldLayoutMkLst>
            <pc:docMk/>
            <pc:sldMasterMk cId="0" sldId="2147483648"/>
            <pc:sldLayoutMk cId="2465597135" sldId="2147483755"/>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1" tIns="46581" rIns="93161" bIns="46581" rtlCol="0"/>
          <a:lstStyle>
            <a:lvl1pPr algn="l">
              <a:defRPr sz="1200">
                <a:latin typeface="Calibri" charset="0"/>
                <a:ea typeface="ＭＳ Ｐゴシック" charset="0"/>
                <a:cs typeface="ＭＳ Ｐゴシック" charset="0"/>
              </a:defRPr>
            </a:lvl1pPr>
          </a:lstStyle>
          <a:p>
            <a:pPr>
              <a:defRPr/>
            </a:pPr>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wrap="square" lIns="93161" tIns="46581" rIns="93161" bIns="46581" numCol="1" anchor="t" anchorCtr="0" compatLnSpc="1">
            <a:prstTxWarp prst="textNoShape">
              <a:avLst/>
            </a:prstTxWarp>
          </a:bodyPr>
          <a:lstStyle>
            <a:lvl1pPr algn="r">
              <a:defRPr sz="1200"/>
            </a:lvl1pPr>
          </a:lstStyle>
          <a:p>
            <a:fld id="{7C334750-2352-4B2E-BA89-7D4D92F6063F}" type="datetimeFigureOut">
              <a:rPr lang="en-US" altLang="en-US"/>
              <a:pPr/>
              <a:t>12/12/23</a:t>
            </a:fld>
            <a:endParaRPr lang="en-US" altLang="en-US"/>
          </a:p>
        </p:txBody>
      </p:sp>
      <p:sp>
        <p:nvSpPr>
          <p:cNvPr id="4" name="Footer Placeholder 3"/>
          <p:cNvSpPr>
            <a:spLocks noGrp="1"/>
          </p:cNvSpPr>
          <p:nvPr>
            <p:ph type="ftr" sz="quarter" idx="2"/>
          </p:nvPr>
        </p:nvSpPr>
        <p:spPr>
          <a:xfrm>
            <a:off x="1" y="8829967"/>
            <a:ext cx="3037840" cy="464820"/>
          </a:xfrm>
          <a:prstGeom prst="rect">
            <a:avLst/>
          </a:prstGeom>
        </p:spPr>
        <p:txBody>
          <a:bodyPr vert="horz" lIns="93161" tIns="46581" rIns="93161" bIns="46581" rtlCol="0" anchor="b"/>
          <a:lstStyle>
            <a:lvl1pPr algn="l">
              <a:defRPr sz="1200">
                <a:latin typeface="Calibri" charset="0"/>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wrap="square" lIns="93161" tIns="46581" rIns="93161" bIns="46581" numCol="1" anchor="b" anchorCtr="0" compatLnSpc="1">
            <a:prstTxWarp prst="textNoShape">
              <a:avLst/>
            </a:prstTxWarp>
          </a:bodyPr>
          <a:lstStyle>
            <a:lvl1pPr algn="r">
              <a:defRPr sz="1200"/>
            </a:lvl1pPr>
          </a:lstStyle>
          <a:p>
            <a:fld id="{07923F82-0C55-4A82-ADB7-C020DF7AEF21}" type="slidenum">
              <a:rPr lang="en-US" altLang="en-US"/>
              <a:pPr/>
              <a:t>‹#›</a:t>
            </a:fld>
            <a:endParaRPr lang="en-US" altLang="en-US"/>
          </a:p>
        </p:txBody>
      </p:sp>
    </p:spTree>
    <p:extLst>
      <p:ext uri="{BB962C8B-B14F-4D97-AF65-F5344CB8AC3E}">
        <p14:creationId xmlns:p14="http://schemas.microsoft.com/office/powerpoint/2010/main" val="24046039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1" tIns="46581" rIns="93161" bIns="46581" rtlCol="0"/>
          <a:lstStyle>
            <a:lvl1pPr algn="l">
              <a:defRPr sz="1200">
                <a:latin typeface="Calibri" pitchFamily="34" charset="0"/>
                <a:ea typeface="ＭＳ Ｐゴシック" charset="-128"/>
                <a:cs typeface="+mn-cs"/>
              </a:defRPr>
            </a:lvl1pPr>
          </a:lstStyle>
          <a:p>
            <a:pPr>
              <a:defRPr/>
            </a:pPr>
            <a:endParaRPr lang="en-US"/>
          </a:p>
        </p:txBody>
      </p:sp>
      <p:sp>
        <p:nvSpPr>
          <p:cNvPr id="3" name="Date Placeholder 2"/>
          <p:cNvSpPr>
            <a:spLocks noGrp="1"/>
          </p:cNvSpPr>
          <p:nvPr>
            <p:ph type="dt" idx="1"/>
          </p:nvPr>
        </p:nvSpPr>
        <p:spPr>
          <a:xfrm>
            <a:off x="3970939" y="0"/>
            <a:ext cx="3037840" cy="464820"/>
          </a:xfrm>
          <a:prstGeom prst="rect">
            <a:avLst/>
          </a:prstGeom>
        </p:spPr>
        <p:txBody>
          <a:bodyPr vert="horz" wrap="square" lIns="93161" tIns="46581" rIns="93161" bIns="46581" numCol="1" anchor="t" anchorCtr="0" compatLnSpc="1">
            <a:prstTxWarp prst="textNoShape">
              <a:avLst/>
            </a:prstTxWarp>
          </a:bodyPr>
          <a:lstStyle>
            <a:lvl1pPr algn="r">
              <a:defRPr sz="1200"/>
            </a:lvl1pPr>
          </a:lstStyle>
          <a:p>
            <a:fld id="{CEFC4FF3-F2B4-4986-85D7-E6C0D0EDDD3C}" type="datetimeFigureOut">
              <a:rPr lang="en-US" altLang="en-US"/>
              <a:pPr/>
              <a:t>12/12/23</a:t>
            </a:fld>
            <a:endParaRPr lang="en-US" alt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1" tIns="46581" rIns="93161" bIns="46581" rtlCol="0" anchor="ctr"/>
          <a:lstStyle/>
          <a:p>
            <a:pPr lvl="0"/>
            <a:endParaRPr lang="en-US" noProof="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61" tIns="46581" rIns="93161" bIns="46581"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3161" tIns="46581" rIns="93161" bIns="46581" rtlCol="0" anchor="b"/>
          <a:lstStyle>
            <a:lvl1pPr algn="l">
              <a:defRPr sz="1200">
                <a:latin typeface="Calibri" pitchFamily="34" charset="0"/>
                <a:ea typeface="ＭＳ Ｐゴシック" charset="-128"/>
                <a:cs typeface="+mn-cs"/>
              </a:defRPr>
            </a:lvl1pPr>
          </a:lstStyle>
          <a:p>
            <a:pPr>
              <a:defRPr/>
            </a:pPr>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wrap="square" lIns="93161" tIns="46581" rIns="93161" bIns="46581" numCol="1" anchor="b" anchorCtr="0" compatLnSpc="1">
            <a:prstTxWarp prst="textNoShape">
              <a:avLst/>
            </a:prstTxWarp>
          </a:bodyPr>
          <a:lstStyle>
            <a:lvl1pPr algn="r">
              <a:defRPr sz="1200"/>
            </a:lvl1pPr>
          </a:lstStyle>
          <a:p>
            <a:fld id="{C633E6E6-89C7-4DE2-8571-13BA2D2041F3}" type="slidenum">
              <a:rPr lang="en-US" altLang="en-US"/>
              <a:pPr/>
              <a:t>‹#›</a:t>
            </a:fld>
            <a:endParaRPr lang="en-US" altLang="en-US"/>
          </a:p>
        </p:txBody>
      </p:sp>
    </p:spTree>
    <p:extLst>
      <p:ext uri="{BB962C8B-B14F-4D97-AF65-F5344CB8AC3E}">
        <p14:creationId xmlns:p14="http://schemas.microsoft.com/office/powerpoint/2010/main" val="11957505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7066" indent="-291179" eaLnBrk="0" hangingPunct="0">
              <a:spcBef>
                <a:spcPct val="30000"/>
              </a:spcBef>
              <a:defRPr sz="1200">
                <a:solidFill>
                  <a:schemeClr val="tx1"/>
                </a:solidFill>
                <a:latin typeface="Calibri" pitchFamily="34" charset="0"/>
              </a:defRPr>
            </a:lvl2pPr>
            <a:lvl3pPr marL="1164717" indent="-232943" eaLnBrk="0" hangingPunct="0">
              <a:spcBef>
                <a:spcPct val="30000"/>
              </a:spcBef>
              <a:defRPr sz="1200">
                <a:solidFill>
                  <a:schemeClr val="tx1"/>
                </a:solidFill>
                <a:latin typeface="Calibri" pitchFamily="34" charset="0"/>
              </a:defRPr>
            </a:lvl3pPr>
            <a:lvl4pPr marL="1630604" indent="-232943" eaLnBrk="0" hangingPunct="0">
              <a:spcBef>
                <a:spcPct val="30000"/>
              </a:spcBef>
              <a:defRPr sz="1200">
                <a:solidFill>
                  <a:schemeClr val="tx1"/>
                </a:solidFill>
                <a:latin typeface="Calibri" pitchFamily="34" charset="0"/>
              </a:defRPr>
            </a:lvl4pPr>
            <a:lvl5pPr marL="2096491" indent="-232943" eaLnBrk="0" hangingPunct="0">
              <a:spcBef>
                <a:spcPct val="30000"/>
              </a:spcBef>
              <a:defRPr sz="1200">
                <a:solidFill>
                  <a:schemeClr val="tx1"/>
                </a:solidFill>
                <a:latin typeface="Calibri" pitchFamily="34" charset="0"/>
              </a:defRPr>
            </a:lvl5pPr>
            <a:lvl6pPr marL="2562377" indent="-232943" eaLnBrk="0" fontAlgn="base" hangingPunct="0">
              <a:spcBef>
                <a:spcPct val="30000"/>
              </a:spcBef>
              <a:spcAft>
                <a:spcPct val="0"/>
              </a:spcAft>
              <a:defRPr sz="1200">
                <a:solidFill>
                  <a:schemeClr val="tx1"/>
                </a:solidFill>
                <a:latin typeface="Calibri" pitchFamily="34" charset="0"/>
              </a:defRPr>
            </a:lvl6pPr>
            <a:lvl7pPr marL="3028264" indent="-232943" eaLnBrk="0" fontAlgn="base" hangingPunct="0">
              <a:spcBef>
                <a:spcPct val="30000"/>
              </a:spcBef>
              <a:spcAft>
                <a:spcPct val="0"/>
              </a:spcAft>
              <a:defRPr sz="1200">
                <a:solidFill>
                  <a:schemeClr val="tx1"/>
                </a:solidFill>
                <a:latin typeface="Calibri" pitchFamily="34" charset="0"/>
              </a:defRPr>
            </a:lvl7pPr>
            <a:lvl8pPr marL="3494151" indent="-232943" eaLnBrk="0" fontAlgn="base" hangingPunct="0">
              <a:spcBef>
                <a:spcPct val="30000"/>
              </a:spcBef>
              <a:spcAft>
                <a:spcPct val="0"/>
              </a:spcAft>
              <a:defRPr sz="1200">
                <a:solidFill>
                  <a:schemeClr val="tx1"/>
                </a:solidFill>
                <a:latin typeface="Calibri" pitchFamily="34" charset="0"/>
              </a:defRPr>
            </a:lvl8pPr>
            <a:lvl9pPr marL="3960038" indent="-23294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70CA50A-4583-453D-B781-415949AD5A4C}" type="slidenum">
              <a:rPr lang="en-US" altLang="en-US">
                <a:solidFill>
                  <a:prstClr val="black"/>
                </a:solidFill>
              </a:rPr>
              <a:pPr eaLnBrk="1" hangingPunct="1">
                <a:spcBef>
                  <a:spcPct val="0"/>
                </a:spcBef>
              </a:pPr>
              <a:t>7</a:t>
            </a:fld>
            <a:endParaRPr lang="en-US" altLang="en-US">
              <a:solidFill>
                <a:prstClr val="black"/>
              </a:solidFill>
            </a:endParaRPr>
          </a:p>
        </p:txBody>
      </p:sp>
    </p:spTree>
    <p:extLst>
      <p:ext uri="{BB962C8B-B14F-4D97-AF65-F5344CB8AC3E}">
        <p14:creationId xmlns:p14="http://schemas.microsoft.com/office/powerpoint/2010/main" val="2042857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and Content Layout A">
    <p:spTree>
      <p:nvGrpSpPr>
        <p:cNvPr id="1" name=""/>
        <p:cNvGrpSpPr/>
        <p:nvPr/>
      </p:nvGrpSpPr>
      <p:grpSpPr>
        <a:xfrm>
          <a:off x="0" y="0"/>
          <a:ext cx="0" cy="0"/>
          <a:chOff x="0" y="0"/>
          <a:chExt cx="0" cy="0"/>
        </a:xfrm>
      </p:grpSpPr>
      <p:sp>
        <p:nvSpPr>
          <p:cNvPr id="3" name="Text Placeholder 2"/>
          <p:cNvSpPr>
            <a:spLocks noGrp="1"/>
          </p:cNvSpPr>
          <p:nvPr>
            <p:ph idx="1"/>
          </p:nvPr>
        </p:nvSpPr>
        <p:spPr>
          <a:xfrm>
            <a:off x="449263" y="1646114"/>
            <a:ext cx="8039100" cy="3579849"/>
          </a:xfrm>
          <a:prstGeom prst="rect">
            <a:avLst/>
          </a:prstGeom>
        </p:spPr>
        <p:txBody>
          <a:bodyPr rtlCol="0">
            <a:normAutofit/>
          </a:bodyPr>
          <a:lstStyle>
            <a:lvl2pPr marL="228600" indent="-228600">
              <a:defRPr sz="2400">
                <a:latin typeface="Arial"/>
                <a:cs typeface="Arial"/>
              </a:defRPr>
            </a:lvl2pPr>
          </a:lstStyle>
          <a:p>
            <a:pPr lvl="0"/>
            <a:r>
              <a:rPr lang="en-US"/>
              <a:t>Click to edit Master text styles</a:t>
            </a:r>
          </a:p>
        </p:txBody>
      </p:sp>
      <p:sp>
        <p:nvSpPr>
          <p:cNvPr id="5" name="Title 1"/>
          <p:cNvSpPr>
            <a:spLocks noGrp="1"/>
          </p:cNvSpPr>
          <p:nvPr>
            <p:ph type="title"/>
          </p:nvPr>
        </p:nvSpPr>
        <p:spPr>
          <a:xfrm>
            <a:off x="449263" y="736600"/>
            <a:ext cx="8039100" cy="641350"/>
          </a:xfrm>
        </p:spPr>
        <p:txBody>
          <a:bodyPr/>
          <a:lstStyle/>
          <a:p>
            <a:r>
              <a:rPr lang="en-US"/>
              <a:t>Click to edit Master title style</a:t>
            </a:r>
            <a:endParaRPr lang="en-US" dirty="0"/>
          </a:p>
        </p:txBody>
      </p:sp>
      <p:sp>
        <p:nvSpPr>
          <p:cNvPr id="4" name="Footer Placeholder 3"/>
          <p:cNvSpPr>
            <a:spLocks noGrp="1"/>
          </p:cNvSpPr>
          <p:nvPr>
            <p:ph type="ftr" sz="quarter" idx="10"/>
          </p:nvPr>
        </p:nvSpPr>
        <p:spPr/>
        <p:txBody>
          <a:bodyPr/>
          <a:lstStyle>
            <a:lvl1pPr algn="ctr">
              <a:defRPr smtClean="0"/>
            </a:lvl1pPr>
          </a:lstStyle>
          <a:p>
            <a:pPr algn="l">
              <a:defRPr/>
            </a:pPr>
            <a:r>
              <a:rPr lang="en-US"/>
              <a:t>Title  |  Name, Position Title  |  Date     </a:t>
            </a:r>
          </a:p>
          <a:p>
            <a:pPr>
              <a:defRPr/>
            </a:pPr>
            <a:endParaRPr lang="en-US"/>
          </a:p>
        </p:txBody>
      </p:sp>
      <p:sp>
        <p:nvSpPr>
          <p:cNvPr id="6" name="Slide Number Placeholder 5"/>
          <p:cNvSpPr>
            <a:spLocks noGrp="1"/>
          </p:cNvSpPr>
          <p:nvPr>
            <p:ph type="sldNum" sz="quarter" idx="11"/>
          </p:nvPr>
        </p:nvSpPr>
        <p:spPr/>
        <p:txBody>
          <a:bodyPr/>
          <a:lstStyle>
            <a:lvl1pPr>
              <a:defRPr/>
            </a:lvl1pPr>
          </a:lstStyle>
          <a:p>
            <a:fld id="{FCD77F8D-BCE2-4DEF-A10E-9452B17B910D}" type="slidenum">
              <a:rPr lang="en-US" altLang="en-US"/>
              <a:pPr/>
              <a:t>‹#›</a:t>
            </a:fld>
            <a:endParaRPr lang="en-US" altLang="en-US"/>
          </a:p>
        </p:txBody>
      </p:sp>
    </p:spTree>
    <p:extLst>
      <p:ext uri="{BB962C8B-B14F-4D97-AF65-F5344CB8AC3E}">
        <p14:creationId xmlns:p14="http://schemas.microsoft.com/office/powerpoint/2010/main" val="3506765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9B82E-AC5F-621F-A492-6053A4EA73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95224C-2301-652B-B331-20E8756762DF}"/>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C26DF1-450C-D8F4-88B6-7FF93F1FFF2A}"/>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08A1C4-D999-64A0-C579-A77B53D5245C}"/>
              </a:ext>
            </a:extLst>
          </p:cNvPr>
          <p:cNvSpPr>
            <a:spLocks noGrp="1"/>
          </p:cNvSpPr>
          <p:nvPr>
            <p:ph type="dt" sz="half" idx="10"/>
          </p:nvPr>
        </p:nvSpPr>
        <p:spPr/>
        <p:txBody>
          <a:bodyPr/>
          <a:lstStyle/>
          <a:p>
            <a:fld id="{AB13C699-E6DE-A340-9D72-F7BB39535468}" type="datetimeFigureOut">
              <a:rPr lang="en-US" smtClean="0"/>
              <a:t>12/12/23</a:t>
            </a:fld>
            <a:endParaRPr lang="en-US"/>
          </a:p>
        </p:txBody>
      </p:sp>
      <p:sp>
        <p:nvSpPr>
          <p:cNvPr id="6" name="Footer Placeholder 5">
            <a:extLst>
              <a:ext uri="{FF2B5EF4-FFF2-40B4-BE49-F238E27FC236}">
                <a16:creationId xmlns:a16="http://schemas.microsoft.com/office/drawing/2014/main" id="{DBAE471C-86DF-1563-EEF4-9EA3CB6631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619950-3354-121A-4D61-1F434CDC1531}"/>
              </a:ext>
            </a:extLst>
          </p:cNvPr>
          <p:cNvSpPr>
            <a:spLocks noGrp="1"/>
          </p:cNvSpPr>
          <p:nvPr>
            <p:ph type="sldNum" sz="quarter" idx="12"/>
          </p:nvPr>
        </p:nvSpPr>
        <p:spPr/>
        <p:txBody>
          <a:bodyPr/>
          <a:lstStyle/>
          <a:p>
            <a:fld id="{83EDCCC9-53D2-6244-BBB6-77A96A4145E6}" type="slidenum">
              <a:rPr lang="en-US" smtClean="0"/>
              <a:t>‹#›</a:t>
            </a:fld>
            <a:endParaRPr lang="en-US"/>
          </a:p>
        </p:txBody>
      </p:sp>
    </p:spTree>
    <p:extLst>
      <p:ext uri="{BB962C8B-B14F-4D97-AF65-F5344CB8AC3E}">
        <p14:creationId xmlns:p14="http://schemas.microsoft.com/office/powerpoint/2010/main" val="1487117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D6630-832F-6AA0-3F93-F800CBDFA8C3}"/>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FE0A48A-47E6-B8CA-C073-C0724576DE6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CCBBD8E-7D09-1DCE-710F-166C0EDD010E}"/>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4A6DE05-18A5-6AE7-7716-9A1688CDEA8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FBC41E5-9F4C-84A9-5D03-CD7D8233BA31}"/>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E14BD51-D4A6-825A-453A-61CAE2592FD6}"/>
              </a:ext>
            </a:extLst>
          </p:cNvPr>
          <p:cNvSpPr>
            <a:spLocks noGrp="1"/>
          </p:cNvSpPr>
          <p:nvPr>
            <p:ph type="dt" sz="half" idx="10"/>
          </p:nvPr>
        </p:nvSpPr>
        <p:spPr/>
        <p:txBody>
          <a:bodyPr/>
          <a:lstStyle/>
          <a:p>
            <a:fld id="{AB13C699-E6DE-A340-9D72-F7BB39535468}" type="datetimeFigureOut">
              <a:rPr lang="en-US" smtClean="0"/>
              <a:t>12/12/23</a:t>
            </a:fld>
            <a:endParaRPr lang="en-US"/>
          </a:p>
        </p:txBody>
      </p:sp>
      <p:sp>
        <p:nvSpPr>
          <p:cNvPr id="8" name="Footer Placeholder 7">
            <a:extLst>
              <a:ext uri="{FF2B5EF4-FFF2-40B4-BE49-F238E27FC236}">
                <a16:creationId xmlns:a16="http://schemas.microsoft.com/office/drawing/2014/main" id="{715F989D-C9EB-4B5F-F6CC-ED7F37BE0A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FA12C5-9BAB-3565-3E84-4DE91901F7AC}"/>
              </a:ext>
            </a:extLst>
          </p:cNvPr>
          <p:cNvSpPr>
            <a:spLocks noGrp="1"/>
          </p:cNvSpPr>
          <p:nvPr>
            <p:ph type="sldNum" sz="quarter" idx="12"/>
          </p:nvPr>
        </p:nvSpPr>
        <p:spPr/>
        <p:txBody>
          <a:bodyPr/>
          <a:lstStyle/>
          <a:p>
            <a:fld id="{83EDCCC9-53D2-6244-BBB6-77A96A4145E6}" type="slidenum">
              <a:rPr lang="en-US" smtClean="0"/>
              <a:t>‹#›</a:t>
            </a:fld>
            <a:endParaRPr lang="en-US"/>
          </a:p>
        </p:txBody>
      </p:sp>
    </p:spTree>
    <p:extLst>
      <p:ext uri="{BB962C8B-B14F-4D97-AF65-F5344CB8AC3E}">
        <p14:creationId xmlns:p14="http://schemas.microsoft.com/office/powerpoint/2010/main" val="18617088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D3C9C-2D59-E25C-F484-17257EAC58E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31B542-5554-3D86-C5CB-6125989A18B2}"/>
              </a:ext>
            </a:extLst>
          </p:cNvPr>
          <p:cNvSpPr>
            <a:spLocks noGrp="1"/>
          </p:cNvSpPr>
          <p:nvPr>
            <p:ph type="dt" sz="half" idx="10"/>
          </p:nvPr>
        </p:nvSpPr>
        <p:spPr/>
        <p:txBody>
          <a:bodyPr/>
          <a:lstStyle/>
          <a:p>
            <a:fld id="{AB13C699-E6DE-A340-9D72-F7BB39535468}" type="datetimeFigureOut">
              <a:rPr lang="en-US" smtClean="0"/>
              <a:t>12/12/23</a:t>
            </a:fld>
            <a:endParaRPr lang="en-US"/>
          </a:p>
        </p:txBody>
      </p:sp>
      <p:sp>
        <p:nvSpPr>
          <p:cNvPr id="4" name="Footer Placeholder 3">
            <a:extLst>
              <a:ext uri="{FF2B5EF4-FFF2-40B4-BE49-F238E27FC236}">
                <a16:creationId xmlns:a16="http://schemas.microsoft.com/office/drawing/2014/main" id="{E41EAD66-A8B5-B2B3-5954-6A9F90D5F4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F9A426-5916-E4B6-DEAF-F7D6D02B4C43}"/>
              </a:ext>
            </a:extLst>
          </p:cNvPr>
          <p:cNvSpPr>
            <a:spLocks noGrp="1"/>
          </p:cNvSpPr>
          <p:nvPr>
            <p:ph type="sldNum" sz="quarter" idx="12"/>
          </p:nvPr>
        </p:nvSpPr>
        <p:spPr/>
        <p:txBody>
          <a:bodyPr/>
          <a:lstStyle/>
          <a:p>
            <a:fld id="{83EDCCC9-53D2-6244-BBB6-77A96A4145E6}" type="slidenum">
              <a:rPr lang="en-US" smtClean="0"/>
              <a:t>‹#›</a:t>
            </a:fld>
            <a:endParaRPr lang="en-US"/>
          </a:p>
        </p:txBody>
      </p:sp>
    </p:spTree>
    <p:extLst>
      <p:ext uri="{BB962C8B-B14F-4D97-AF65-F5344CB8AC3E}">
        <p14:creationId xmlns:p14="http://schemas.microsoft.com/office/powerpoint/2010/main" val="3270792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285909-B0FE-7945-3E51-8DB3BA107580}"/>
              </a:ext>
            </a:extLst>
          </p:cNvPr>
          <p:cNvSpPr>
            <a:spLocks noGrp="1"/>
          </p:cNvSpPr>
          <p:nvPr>
            <p:ph type="dt" sz="half" idx="10"/>
          </p:nvPr>
        </p:nvSpPr>
        <p:spPr/>
        <p:txBody>
          <a:bodyPr/>
          <a:lstStyle/>
          <a:p>
            <a:fld id="{AB13C699-E6DE-A340-9D72-F7BB39535468}" type="datetimeFigureOut">
              <a:rPr lang="en-US" smtClean="0"/>
              <a:t>12/12/23</a:t>
            </a:fld>
            <a:endParaRPr lang="en-US"/>
          </a:p>
        </p:txBody>
      </p:sp>
      <p:sp>
        <p:nvSpPr>
          <p:cNvPr id="3" name="Footer Placeholder 2">
            <a:extLst>
              <a:ext uri="{FF2B5EF4-FFF2-40B4-BE49-F238E27FC236}">
                <a16:creationId xmlns:a16="http://schemas.microsoft.com/office/drawing/2014/main" id="{53D78A1B-833B-5A5B-CAA6-8352FA26DD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82FA04-1474-7C1D-F2B0-D881BF3D7F16}"/>
              </a:ext>
            </a:extLst>
          </p:cNvPr>
          <p:cNvSpPr>
            <a:spLocks noGrp="1"/>
          </p:cNvSpPr>
          <p:nvPr>
            <p:ph type="sldNum" sz="quarter" idx="12"/>
          </p:nvPr>
        </p:nvSpPr>
        <p:spPr/>
        <p:txBody>
          <a:bodyPr/>
          <a:lstStyle/>
          <a:p>
            <a:fld id="{83EDCCC9-53D2-6244-BBB6-77A96A4145E6}" type="slidenum">
              <a:rPr lang="en-US" smtClean="0"/>
              <a:t>‹#›</a:t>
            </a:fld>
            <a:endParaRPr lang="en-US"/>
          </a:p>
        </p:txBody>
      </p:sp>
    </p:spTree>
    <p:extLst>
      <p:ext uri="{BB962C8B-B14F-4D97-AF65-F5344CB8AC3E}">
        <p14:creationId xmlns:p14="http://schemas.microsoft.com/office/powerpoint/2010/main" val="103101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45334-E7C8-8A6D-FC77-E8ABAACAE38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29E2D68B-EA21-A441-BC82-3805804F9F9F}"/>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86DC13-7CD9-8227-2258-025E5870D81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EC11E45-016C-01D4-4F97-ABCABF5FFB84}"/>
              </a:ext>
            </a:extLst>
          </p:cNvPr>
          <p:cNvSpPr>
            <a:spLocks noGrp="1"/>
          </p:cNvSpPr>
          <p:nvPr>
            <p:ph type="dt" sz="half" idx="10"/>
          </p:nvPr>
        </p:nvSpPr>
        <p:spPr/>
        <p:txBody>
          <a:bodyPr/>
          <a:lstStyle/>
          <a:p>
            <a:fld id="{AB13C699-E6DE-A340-9D72-F7BB39535468}" type="datetimeFigureOut">
              <a:rPr lang="en-US" smtClean="0"/>
              <a:t>12/12/23</a:t>
            </a:fld>
            <a:endParaRPr lang="en-US"/>
          </a:p>
        </p:txBody>
      </p:sp>
      <p:sp>
        <p:nvSpPr>
          <p:cNvPr id="6" name="Footer Placeholder 5">
            <a:extLst>
              <a:ext uri="{FF2B5EF4-FFF2-40B4-BE49-F238E27FC236}">
                <a16:creationId xmlns:a16="http://schemas.microsoft.com/office/drawing/2014/main" id="{8E921F39-D1A9-3BC6-F417-50C9F4B6E7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B53B30-CDDD-266C-4583-D055A0D01A61}"/>
              </a:ext>
            </a:extLst>
          </p:cNvPr>
          <p:cNvSpPr>
            <a:spLocks noGrp="1"/>
          </p:cNvSpPr>
          <p:nvPr>
            <p:ph type="sldNum" sz="quarter" idx="12"/>
          </p:nvPr>
        </p:nvSpPr>
        <p:spPr/>
        <p:txBody>
          <a:bodyPr/>
          <a:lstStyle/>
          <a:p>
            <a:fld id="{83EDCCC9-53D2-6244-BBB6-77A96A4145E6}" type="slidenum">
              <a:rPr lang="en-US" smtClean="0"/>
              <a:t>‹#›</a:t>
            </a:fld>
            <a:endParaRPr lang="en-US"/>
          </a:p>
        </p:txBody>
      </p:sp>
    </p:spTree>
    <p:extLst>
      <p:ext uri="{BB962C8B-B14F-4D97-AF65-F5344CB8AC3E}">
        <p14:creationId xmlns:p14="http://schemas.microsoft.com/office/powerpoint/2010/main" val="681911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FD993-8C3A-5012-D6A4-01DC4CA32B9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7B8B84F4-4B95-D9BD-0E35-D8D9FDE5658A}"/>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4B5969C5-99D3-5798-37A0-779F03C0E12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CEFD72E-FEAC-3C19-036C-157764F53306}"/>
              </a:ext>
            </a:extLst>
          </p:cNvPr>
          <p:cNvSpPr>
            <a:spLocks noGrp="1"/>
          </p:cNvSpPr>
          <p:nvPr>
            <p:ph type="dt" sz="half" idx="10"/>
          </p:nvPr>
        </p:nvSpPr>
        <p:spPr/>
        <p:txBody>
          <a:bodyPr/>
          <a:lstStyle/>
          <a:p>
            <a:fld id="{AB13C699-E6DE-A340-9D72-F7BB39535468}" type="datetimeFigureOut">
              <a:rPr lang="en-US" smtClean="0"/>
              <a:t>12/12/23</a:t>
            </a:fld>
            <a:endParaRPr lang="en-US"/>
          </a:p>
        </p:txBody>
      </p:sp>
      <p:sp>
        <p:nvSpPr>
          <p:cNvPr id="6" name="Footer Placeholder 5">
            <a:extLst>
              <a:ext uri="{FF2B5EF4-FFF2-40B4-BE49-F238E27FC236}">
                <a16:creationId xmlns:a16="http://schemas.microsoft.com/office/drawing/2014/main" id="{B7268180-DB4B-6154-6B3B-23E4059488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6D2202-CBBC-3DE1-FB3A-600875E46CD6}"/>
              </a:ext>
            </a:extLst>
          </p:cNvPr>
          <p:cNvSpPr>
            <a:spLocks noGrp="1"/>
          </p:cNvSpPr>
          <p:nvPr>
            <p:ph type="sldNum" sz="quarter" idx="12"/>
          </p:nvPr>
        </p:nvSpPr>
        <p:spPr/>
        <p:txBody>
          <a:bodyPr/>
          <a:lstStyle/>
          <a:p>
            <a:fld id="{83EDCCC9-53D2-6244-BBB6-77A96A4145E6}" type="slidenum">
              <a:rPr lang="en-US" smtClean="0"/>
              <a:t>‹#›</a:t>
            </a:fld>
            <a:endParaRPr lang="en-US"/>
          </a:p>
        </p:txBody>
      </p:sp>
    </p:spTree>
    <p:extLst>
      <p:ext uri="{BB962C8B-B14F-4D97-AF65-F5344CB8AC3E}">
        <p14:creationId xmlns:p14="http://schemas.microsoft.com/office/powerpoint/2010/main" val="19725287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45EF7-CEB1-0C66-D0B2-6945909E13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714A197-C319-C571-AEAC-A3EFD1BC1B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13E141-FDE3-E0A4-0CE2-833EB73E2E82}"/>
              </a:ext>
            </a:extLst>
          </p:cNvPr>
          <p:cNvSpPr>
            <a:spLocks noGrp="1"/>
          </p:cNvSpPr>
          <p:nvPr>
            <p:ph type="dt" sz="half" idx="10"/>
          </p:nvPr>
        </p:nvSpPr>
        <p:spPr/>
        <p:txBody>
          <a:bodyPr/>
          <a:lstStyle/>
          <a:p>
            <a:fld id="{AB13C699-E6DE-A340-9D72-F7BB39535468}" type="datetimeFigureOut">
              <a:rPr lang="en-US" smtClean="0"/>
              <a:t>12/12/23</a:t>
            </a:fld>
            <a:endParaRPr lang="en-US"/>
          </a:p>
        </p:txBody>
      </p:sp>
      <p:sp>
        <p:nvSpPr>
          <p:cNvPr id="5" name="Footer Placeholder 4">
            <a:extLst>
              <a:ext uri="{FF2B5EF4-FFF2-40B4-BE49-F238E27FC236}">
                <a16:creationId xmlns:a16="http://schemas.microsoft.com/office/drawing/2014/main" id="{3708F122-5330-E540-554D-8D80437BB9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457918-3BC3-8CCC-7934-4FA013E156F9}"/>
              </a:ext>
            </a:extLst>
          </p:cNvPr>
          <p:cNvSpPr>
            <a:spLocks noGrp="1"/>
          </p:cNvSpPr>
          <p:nvPr>
            <p:ph type="sldNum" sz="quarter" idx="12"/>
          </p:nvPr>
        </p:nvSpPr>
        <p:spPr/>
        <p:txBody>
          <a:bodyPr/>
          <a:lstStyle/>
          <a:p>
            <a:fld id="{83EDCCC9-53D2-6244-BBB6-77A96A4145E6}" type="slidenum">
              <a:rPr lang="en-US" smtClean="0"/>
              <a:t>‹#›</a:t>
            </a:fld>
            <a:endParaRPr lang="en-US"/>
          </a:p>
        </p:txBody>
      </p:sp>
    </p:spTree>
    <p:extLst>
      <p:ext uri="{BB962C8B-B14F-4D97-AF65-F5344CB8AC3E}">
        <p14:creationId xmlns:p14="http://schemas.microsoft.com/office/powerpoint/2010/main" val="799147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622F65-DA02-E016-E0A3-31E1F58F9A0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CF7979-F6AA-6995-FBFA-A080EB39BED8}"/>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79A4D4-2EDF-7A7B-4C1C-82D6F5E17B77}"/>
              </a:ext>
            </a:extLst>
          </p:cNvPr>
          <p:cNvSpPr>
            <a:spLocks noGrp="1"/>
          </p:cNvSpPr>
          <p:nvPr>
            <p:ph type="dt" sz="half" idx="10"/>
          </p:nvPr>
        </p:nvSpPr>
        <p:spPr/>
        <p:txBody>
          <a:bodyPr/>
          <a:lstStyle/>
          <a:p>
            <a:fld id="{AB13C699-E6DE-A340-9D72-F7BB39535468}" type="datetimeFigureOut">
              <a:rPr lang="en-US" smtClean="0"/>
              <a:t>12/12/23</a:t>
            </a:fld>
            <a:endParaRPr lang="en-US"/>
          </a:p>
        </p:txBody>
      </p:sp>
      <p:sp>
        <p:nvSpPr>
          <p:cNvPr id="5" name="Footer Placeholder 4">
            <a:extLst>
              <a:ext uri="{FF2B5EF4-FFF2-40B4-BE49-F238E27FC236}">
                <a16:creationId xmlns:a16="http://schemas.microsoft.com/office/drawing/2014/main" id="{BE1A6B3D-9E2C-09E6-41B5-5984BF30BA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9E7ADE-F3CB-F8B3-EAC2-BED7A3F9212B}"/>
              </a:ext>
            </a:extLst>
          </p:cNvPr>
          <p:cNvSpPr>
            <a:spLocks noGrp="1"/>
          </p:cNvSpPr>
          <p:nvPr>
            <p:ph type="sldNum" sz="quarter" idx="12"/>
          </p:nvPr>
        </p:nvSpPr>
        <p:spPr/>
        <p:txBody>
          <a:bodyPr/>
          <a:lstStyle/>
          <a:p>
            <a:fld id="{83EDCCC9-53D2-6244-BBB6-77A96A4145E6}" type="slidenum">
              <a:rPr lang="en-US" smtClean="0"/>
              <a:t>‹#›</a:t>
            </a:fld>
            <a:endParaRPr lang="en-US"/>
          </a:p>
        </p:txBody>
      </p:sp>
    </p:spTree>
    <p:extLst>
      <p:ext uri="{BB962C8B-B14F-4D97-AF65-F5344CB8AC3E}">
        <p14:creationId xmlns:p14="http://schemas.microsoft.com/office/powerpoint/2010/main" val="991103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and Content 2 Column Layout">
    <p:spTree>
      <p:nvGrpSpPr>
        <p:cNvPr id="1" name=""/>
        <p:cNvGrpSpPr/>
        <p:nvPr/>
      </p:nvGrpSpPr>
      <p:grpSpPr>
        <a:xfrm>
          <a:off x="0" y="0"/>
          <a:ext cx="0" cy="0"/>
          <a:chOff x="0" y="0"/>
          <a:chExt cx="0" cy="0"/>
        </a:xfrm>
      </p:grpSpPr>
      <p:sp>
        <p:nvSpPr>
          <p:cNvPr id="5" name="Text Placeholder 2"/>
          <p:cNvSpPr>
            <a:spLocks noGrp="1"/>
          </p:cNvSpPr>
          <p:nvPr>
            <p:ph idx="1"/>
          </p:nvPr>
        </p:nvSpPr>
        <p:spPr>
          <a:xfrm>
            <a:off x="449263" y="1646114"/>
            <a:ext cx="3859666" cy="3579849"/>
          </a:xfrm>
          <a:prstGeom prst="rect">
            <a:avLst/>
          </a:prstGeom>
        </p:spPr>
        <p:txBody>
          <a:bodyPr rtlCol="0">
            <a:normAutofit/>
          </a:bodyPr>
          <a:lstStyle>
            <a:lvl2pPr marL="228600" indent="-228600">
              <a:defRPr sz="2400">
                <a:latin typeface="Arial"/>
                <a:cs typeface="Arial"/>
              </a:defRPr>
            </a:lvl2pPr>
          </a:lstStyle>
          <a:p>
            <a:pPr lvl="0"/>
            <a:r>
              <a:rPr lang="en-US"/>
              <a:t>Click to edit Master text styles</a:t>
            </a:r>
          </a:p>
        </p:txBody>
      </p:sp>
      <p:sp>
        <p:nvSpPr>
          <p:cNvPr id="6" name="Title 1"/>
          <p:cNvSpPr>
            <a:spLocks noGrp="1"/>
          </p:cNvSpPr>
          <p:nvPr>
            <p:ph type="title"/>
          </p:nvPr>
        </p:nvSpPr>
        <p:spPr>
          <a:xfrm>
            <a:off x="449263" y="736600"/>
            <a:ext cx="8039100" cy="641350"/>
          </a:xfrm>
        </p:spPr>
        <p:txBody>
          <a:bodyPr/>
          <a:lstStyle/>
          <a:p>
            <a:r>
              <a:rPr lang="en-US"/>
              <a:t>Click to edit Master title style</a:t>
            </a:r>
            <a:endParaRPr lang="en-US" dirty="0"/>
          </a:p>
        </p:txBody>
      </p:sp>
      <p:sp>
        <p:nvSpPr>
          <p:cNvPr id="9" name="Text Placeholder 2"/>
          <p:cNvSpPr>
            <a:spLocks noGrp="1"/>
          </p:cNvSpPr>
          <p:nvPr>
            <p:ph idx="10"/>
          </p:nvPr>
        </p:nvSpPr>
        <p:spPr>
          <a:xfrm>
            <a:off x="4628697" y="1646114"/>
            <a:ext cx="3859666" cy="3579849"/>
          </a:xfrm>
          <a:prstGeom prst="rect">
            <a:avLst/>
          </a:prstGeom>
        </p:spPr>
        <p:txBody>
          <a:bodyPr rtlCol="0">
            <a:normAutofit/>
          </a:bodyPr>
          <a:lstStyle>
            <a:lvl2pPr marL="228600" indent="-228600">
              <a:defRPr sz="2400">
                <a:latin typeface="Arial"/>
                <a:cs typeface="Arial"/>
              </a:defRPr>
            </a:lvl2pPr>
          </a:lstStyle>
          <a:p>
            <a:pPr lvl="0"/>
            <a:r>
              <a:rPr lang="en-US"/>
              <a:t>Click to edit Master text styles</a:t>
            </a:r>
          </a:p>
        </p:txBody>
      </p:sp>
      <p:sp>
        <p:nvSpPr>
          <p:cNvPr id="7" name="Footer Placeholder 1"/>
          <p:cNvSpPr>
            <a:spLocks noGrp="1"/>
          </p:cNvSpPr>
          <p:nvPr>
            <p:ph type="ftr" sz="quarter" idx="11"/>
          </p:nvPr>
        </p:nvSpPr>
        <p:spPr/>
        <p:txBody>
          <a:bodyPr/>
          <a:lstStyle>
            <a:lvl1pPr algn="ctr">
              <a:defRPr smtClean="0"/>
            </a:lvl1pPr>
          </a:lstStyle>
          <a:p>
            <a:pPr algn="l">
              <a:defRPr/>
            </a:pPr>
            <a:r>
              <a:rPr lang="en-US"/>
              <a:t>Title  |  Name, Position Title  |  Date   </a:t>
            </a:r>
          </a:p>
          <a:p>
            <a:pPr>
              <a:defRPr/>
            </a:pPr>
            <a:endParaRPr lang="en-US"/>
          </a:p>
        </p:txBody>
      </p:sp>
      <p:sp>
        <p:nvSpPr>
          <p:cNvPr id="8" name="Slide Number Placeholder 2"/>
          <p:cNvSpPr>
            <a:spLocks noGrp="1"/>
          </p:cNvSpPr>
          <p:nvPr>
            <p:ph type="sldNum" sz="quarter" idx="12"/>
          </p:nvPr>
        </p:nvSpPr>
        <p:spPr/>
        <p:txBody>
          <a:bodyPr/>
          <a:lstStyle>
            <a:lvl1pPr>
              <a:defRPr/>
            </a:lvl1pPr>
          </a:lstStyle>
          <a:p>
            <a:fld id="{7BE6BEC1-6C80-4843-84D8-EF9FABDC7B1C}" type="slidenum">
              <a:rPr lang="en-US" altLang="en-US"/>
              <a:pPr/>
              <a:t>‹#›</a:t>
            </a:fld>
            <a:endParaRPr lang="en-US" altLang="en-US"/>
          </a:p>
        </p:txBody>
      </p:sp>
    </p:spTree>
    <p:extLst>
      <p:ext uri="{BB962C8B-B14F-4D97-AF65-F5344CB8AC3E}">
        <p14:creationId xmlns:p14="http://schemas.microsoft.com/office/powerpoint/2010/main" val="559032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Layout">
    <p:spTree>
      <p:nvGrpSpPr>
        <p:cNvPr id="1" name=""/>
        <p:cNvGrpSpPr/>
        <p:nvPr/>
      </p:nvGrpSpPr>
      <p:grpSpPr>
        <a:xfrm>
          <a:off x="0" y="0"/>
          <a:ext cx="0" cy="0"/>
          <a:chOff x="0" y="0"/>
          <a:chExt cx="0" cy="0"/>
        </a:xfrm>
      </p:grpSpPr>
      <p:pic>
        <p:nvPicPr>
          <p:cNvPr id="4" name="Picture 7" descr="coverfinal-01.tif"/>
          <p:cNvPicPr>
            <a:picLocks noChangeAspect="1"/>
          </p:cNvPicPr>
          <p:nvPr userDrawn="1"/>
        </p:nvPicPr>
        <p:blipFill>
          <a:blip r:embed="rId2">
            <a:extLst>
              <a:ext uri="{28A0092B-C50C-407E-A947-70E740481C1C}">
                <a14:useLocalDpi xmlns:a14="http://schemas.microsoft.com/office/drawing/2010/main" val="0"/>
              </a:ext>
            </a:extLst>
          </a:blip>
          <a:srcRect l="4504"/>
          <a:stretch>
            <a:fillRect/>
          </a:stretch>
        </p:blipFill>
        <p:spPr bwMode="auto">
          <a:xfrm>
            <a:off x="-96838" y="-261938"/>
            <a:ext cx="9536113" cy="713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ctrTitle"/>
          </p:nvPr>
        </p:nvSpPr>
        <p:spPr>
          <a:xfrm>
            <a:off x="853173" y="928285"/>
            <a:ext cx="7772400" cy="516948"/>
          </a:xfrm>
        </p:spPr>
        <p:txBody>
          <a:bodyPr>
            <a:normAutofit/>
          </a:bodyPr>
          <a:lstStyle>
            <a:lvl1pPr algn="r">
              <a:defRPr sz="3800" b="0" cap="all" baseline="0">
                <a:solidFill>
                  <a:srgbClr val="FFFFFF"/>
                </a:solidFill>
                <a:latin typeface="Arial"/>
                <a:cs typeface="Arial"/>
              </a:defRPr>
            </a:lvl1pPr>
          </a:lstStyle>
          <a:p>
            <a:r>
              <a:rPr lang="en-US"/>
              <a:t>Click to edit Master title style</a:t>
            </a:r>
            <a:endParaRPr lang="en-US" dirty="0"/>
          </a:p>
        </p:txBody>
      </p:sp>
      <p:sp>
        <p:nvSpPr>
          <p:cNvPr id="6" name="Subtitle 2"/>
          <p:cNvSpPr>
            <a:spLocks noGrp="1"/>
          </p:cNvSpPr>
          <p:nvPr>
            <p:ph type="subTitle" idx="1"/>
          </p:nvPr>
        </p:nvSpPr>
        <p:spPr>
          <a:xfrm>
            <a:off x="2224773" y="1505281"/>
            <a:ext cx="6400800" cy="443587"/>
          </a:xfrm>
        </p:spPr>
        <p:txBody>
          <a:bodyPr>
            <a:normAutofit/>
          </a:bodyPr>
          <a:lstStyle>
            <a:lvl1pPr marL="0" indent="0" algn="r">
              <a:buNone/>
              <a:defRPr sz="2400" cap="all">
                <a:solidFill>
                  <a:schemeClr val="tx1">
                    <a:tint val="7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020523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Slide Text B">
    <p:spTree>
      <p:nvGrpSpPr>
        <p:cNvPr id="1" name=""/>
        <p:cNvGrpSpPr/>
        <p:nvPr/>
      </p:nvGrpSpPr>
      <p:grpSpPr>
        <a:xfrm>
          <a:off x="0" y="0"/>
          <a:ext cx="0" cy="0"/>
          <a:chOff x="0" y="0"/>
          <a:chExt cx="0" cy="0"/>
        </a:xfrm>
      </p:grpSpPr>
      <p:pic>
        <p:nvPicPr>
          <p:cNvPr id="4" name="Picture 2" descr="logoplain-03.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86675" y="109538"/>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346075" y="6353175"/>
            <a:ext cx="8489950" cy="0"/>
          </a:xfrm>
          <a:prstGeom prst="line">
            <a:avLst/>
          </a:prstGeom>
          <a:ln w="6350" cmpd="sng">
            <a:solidFill>
              <a:schemeClr val="bg1">
                <a:lumMod val="50000"/>
              </a:schemeClr>
            </a:solidFill>
          </a:ln>
          <a:effectLst/>
        </p:spPr>
        <p:style>
          <a:lnRef idx="1">
            <a:schemeClr val="dk1"/>
          </a:lnRef>
          <a:fillRef idx="0">
            <a:schemeClr val="dk1"/>
          </a:fillRef>
          <a:effectRef idx="0">
            <a:schemeClr val="dk1"/>
          </a:effectRef>
          <a:fontRef idx="minor">
            <a:schemeClr val="tx1"/>
          </a:fontRef>
        </p:style>
      </p:cxnSp>
      <p:sp>
        <p:nvSpPr>
          <p:cNvPr id="7" name="Title 1"/>
          <p:cNvSpPr>
            <a:spLocks noGrp="1"/>
          </p:cNvSpPr>
          <p:nvPr>
            <p:ph type="title"/>
          </p:nvPr>
        </p:nvSpPr>
        <p:spPr>
          <a:xfrm>
            <a:off x="449263" y="1074078"/>
            <a:ext cx="8039100" cy="641350"/>
          </a:xfrm>
        </p:spPr>
        <p:txBody>
          <a:bodyPr/>
          <a:lstStyle/>
          <a:p>
            <a:r>
              <a:rPr lang="en-US"/>
              <a:t>Click to edit Master title style</a:t>
            </a:r>
            <a:endParaRPr lang="en-US" dirty="0"/>
          </a:p>
        </p:txBody>
      </p:sp>
      <p:sp>
        <p:nvSpPr>
          <p:cNvPr id="9" name="Text Placeholder 2"/>
          <p:cNvSpPr>
            <a:spLocks noGrp="1"/>
          </p:cNvSpPr>
          <p:nvPr>
            <p:ph idx="1"/>
          </p:nvPr>
        </p:nvSpPr>
        <p:spPr bwMode="auto">
          <a:xfrm>
            <a:off x="449263" y="1983716"/>
            <a:ext cx="8039100" cy="357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2pPr marL="457200" indent="-457200">
              <a:buFont typeface="Wingdings" charset="2"/>
              <a:buChar char="§"/>
              <a:defRPr sz="2400" b="0"/>
            </a:lvl2pPr>
          </a:lstStyle>
          <a:p>
            <a:pPr lvl="0"/>
            <a:r>
              <a:rPr lang="en-US" noProof="0"/>
              <a:t>Click to edit Master text styles</a:t>
            </a:r>
          </a:p>
        </p:txBody>
      </p:sp>
      <p:sp>
        <p:nvSpPr>
          <p:cNvPr id="6" name="Footer Placeholder 1"/>
          <p:cNvSpPr>
            <a:spLocks noGrp="1"/>
          </p:cNvSpPr>
          <p:nvPr>
            <p:ph type="ftr" sz="quarter" idx="10"/>
          </p:nvPr>
        </p:nvSpPr>
        <p:spPr>
          <a:xfrm>
            <a:off x="354013" y="6465888"/>
            <a:ext cx="2225675" cy="365125"/>
          </a:xfrm>
        </p:spPr>
        <p:txBody>
          <a:bodyPr/>
          <a:lstStyle>
            <a:lvl1pPr algn="ctr">
              <a:defRPr dirty="0" smtClean="0">
                <a:solidFill>
                  <a:schemeClr val="bg1">
                    <a:lumMod val="50000"/>
                  </a:schemeClr>
                </a:solidFill>
              </a:defRPr>
            </a:lvl1pPr>
          </a:lstStyle>
          <a:p>
            <a:pPr algn="l">
              <a:defRPr/>
            </a:pPr>
            <a:r>
              <a:rPr lang="en-US"/>
              <a:t>Title  |  Name, Position Title  |  Date     </a:t>
            </a:r>
          </a:p>
          <a:p>
            <a:pPr>
              <a:defRPr/>
            </a:pPr>
            <a:endParaRPr lang="en-US"/>
          </a:p>
        </p:txBody>
      </p:sp>
      <p:sp>
        <p:nvSpPr>
          <p:cNvPr id="8" name="Slide Number Placeholder 2"/>
          <p:cNvSpPr>
            <a:spLocks noGrp="1"/>
          </p:cNvSpPr>
          <p:nvPr>
            <p:ph type="sldNum" sz="quarter" idx="11"/>
          </p:nvPr>
        </p:nvSpPr>
        <p:spPr>
          <a:xfrm>
            <a:off x="6702425" y="6465888"/>
            <a:ext cx="2133600" cy="365125"/>
          </a:xfrm>
        </p:spPr>
        <p:txBody>
          <a:bodyPr/>
          <a:lstStyle>
            <a:lvl1pPr>
              <a:defRPr>
                <a:solidFill>
                  <a:srgbClr val="7F7F7F"/>
                </a:solidFill>
              </a:defRPr>
            </a:lvl1pPr>
          </a:lstStyle>
          <a:p>
            <a:fld id="{6A4B19A9-79AC-44A8-B774-53CFB0574B6A}" type="slidenum">
              <a:rPr lang="en-US" altLang="en-US"/>
              <a:pPr/>
              <a:t>‹#›</a:t>
            </a:fld>
            <a:endParaRPr lang="en-US" altLang="en-US"/>
          </a:p>
        </p:txBody>
      </p:sp>
    </p:spTree>
    <p:extLst>
      <p:ext uri="{BB962C8B-B14F-4D97-AF65-F5344CB8AC3E}">
        <p14:creationId xmlns:p14="http://schemas.microsoft.com/office/powerpoint/2010/main" val="4193507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ext and Graphics Layout B">
    <p:spTree>
      <p:nvGrpSpPr>
        <p:cNvPr id="1" name=""/>
        <p:cNvGrpSpPr/>
        <p:nvPr/>
      </p:nvGrpSpPr>
      <p:grpSpPr>
        <a:xfrm>
          <a:off x="0" y="0"/>
          <a:ext cx="0" cy="0"/>
          <a:chOff x="0" y="0"/>
          <a:chExt cx="0" cy="0"/>
        </a:xfrm>
      </p:grpSpPr>
      <p:pic>
        <p:nvPicPr>
          <p:cNvPr id="8" name="Picture 8" descr="logoplain-03.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86675" y="109538"/>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userDrawn="1"/>
        </p:nvCxnSpPr>
        <p:spPr>
          <a:xfrm>
            <a:off x="346075" y="6353175"/>
            <a:ext cx="8489950" cy="0"/>
          </a:xfrm>
          <a:prstGeom prst="line">
            <a:avLst/>
          </a:prstGeom>
          <a:ln w="6350" cmpd="sng">
            <a:solidFill>
              <a:schemeClr val="bg1">
                <a:lumMod val="50000"/>
              </a:schemeClr>
            </a:solidFill>
          </a:ln>
          <a:effectLst/>
        </p:spPr>
        <p:style>
          <a:lnRef idx="1">
            <a:schemeClr val="dk1"/>
          </a:lnRef>
          <a:fillRef idx="0">
            <a:schemeClr val="dk1"/>
          </a:fillRef>
          <a:effectRef idx="0">
            <a:schemeClr val="dk1"/>
          </a:effectRef>
          <a:fontRef idx="minor">
            <a:schemeClr val="tx1"/>
          </a:fontRef>
        </p:style>
      </p:cxnSp>
      <p:sp>
        <p:nvSpPr>
          <p:cNvPr id="5" name="Text Placeholder 2"/>
          <p:cNvSpPr>
            <a:spLocks noGrp="1"/>
          </p:cNvSpPr>
          <p:nvPr>
            <p:ph idx="1"/>
          </p:nvPr>
        </p:nvSpPr>
        <p:spPr>
          <a:xfrm>
            <a:off x="449263" y="1974711"/>
            <a:ext cx="3859666" cy="3579849"/>
          </a:xfrm>
          <a:prstGeom prst="rect">
            <a:avLst/>
          </a:prstGeom>
        </p:spPr>
        <p:txBody>
          <a:bodyPr rtlCol="0">
            <a:normAutofit/>
          </a:bodyPr>
          <a:lstStyle>
            <a:lvl2pPr marL="228600" indent="-228600">
              <a:defRPr sz="2400">
                <a:latin typeface="Arial"/>
                <a:cs typeface="Arial"/>
              </a:defRPr>
            </a:lvl2pPr>
          </a:lstStyle>
          <a:p>
            <a:pPr lvl="0"/>
            <a:r>
              <a:rPr lang="en-US"/>
              <a:t>Click to edit Master text styles</a:t>
            </a:r>
          </a:p>
        </p:txBody>
      </p:sp>
      <p:sp>
        <p:nvSpPr>
          <p:cNvPr id="6" name="Title 1"/>
          <p:cNvSpPr>
            <a:spLocks noGrp="1"/>
          </p:cNvSpPr>
          <p:nvPr>
            <p:ph type="title"/>
          </p:nvPr>
        </p:nvSpPr>
        <p:spPr>
          <a:xfrm>
            <a:off x="449263" y="1065197"/>
            <a:ext cx="8039100" cy="641350"/>
          </a:xfrm>
        </p:spPr>
        <p:txBody>
          <a:bodyPr/>
          <a:lstStyle/>
          <a:p>
            <a:r>
              <a:rPr lang="en-US"/>
              <a:t>Click to edit Master title style</a:t>
            </a:r>
            <a:endParaRPr lang="en-US" dirty="0"/>
          </a:p>
        </p:txBody>
      </p:sp>
      <p:sp>
        <p:nvSpPr>
          <p:cNvPr id="7" name="Text Placeholder 2"/>
          <p:cNvSpPr>
            <a:spLocks noGrp="1"/>
          </p:cNvSpPr>
          <p:nvPr>
            <p:ph idx="10"/>
          </p:nvPr>
        </p:nvSpPr>
        <p:spPr>
          <a:xfrm>
            <a:off x="4628697" y="1974711"/>
            <a:ext cx="3859666" cy="3579849"/>
          </a:xfrm>
          <a:prstGeom prst="rect">
            <a:avLst/>
          </a:prstGeom>
        </p:spPr>
        <p:txBody>
          <a:bodyPr rtlCol="0">
            <a:normAutofit/>
          </a:bodyPr>
          <a:lstStyle>
            <a:lvl2pPr marL="228600" indent="-228600">
              <a:defRPr sz="2400">
                <a:latin typeface="Arial"/>
                <a:cs typeface="Arial"/>
              </a:defRPr>
            </a:lvl2pPr>
          </a:lstStyle>
          <a:p>
            <a:pPr lvl="0"/>
            <a:r>
              <a:rPr lang="en-US"/>
              <a:t>Click to edit Master text styles</a:t>
            </a:r>
          </a:p>
        </p:txBody>
      </p:sp>
      <p:sp>
        <p:nvSpPr>
          <p:cNvPr id="10" name="Footer Placeholder 1"/>
          <p:cNvSpPr>
            <a:spLocks noGrp="1"/>
          </p:cNvSpPr>
          <p:nvPr>
            <p:ph type="ftr" sz="quarter" idx="11"/>
          </p:nvPr>
        </p:nvSpPr>
        <p:spPr>
          <a:xfrm>
            <a:off x="346075" y="6465888"/>
            <a:ext cx="2225675" cy="365125"/>
          </a:xfrm>
        </p:spPr>
        <p:txBody>
          <a:bodyPr/>
          <a:lstStyle>
            <a:lvl1pPr algn="ctr">
              <a:defRPr dirty="0" smtClean="0">
                <a:solidFill>
                  <a:srgbClr val="7F7F7F"/>
                </a:solidFill>
              </a:defRPr>
            </a:lvl1pPr>
          </a:lstStyle>
          <a:p>
            <a:pPr algn="l">
              <a:defRPr/>
            </a:pPr>
            <a:r>
              <a:rPr lang="en-US"/>
              <a:t>Title  |  Name, Position Title  |  Date     </a:t>
            </a:r>
          </a:p>
          <a:p>
            <a:pPr>
              <a:defRPr/>
            </a:pPr>
            <a:endParaRPr lang="en-US"/>
          </a:p>
        </p:txBody>
      </p:sp>
      <p:sp>
        <p:nvSpPr>
          <p:cNvPr id="11" name="Slide Number Placeholder 2"/>
          <p:cNvSpPr>
            <a:spLocks noGrp="1"/>
          </p:cNvSpPr>
          <p:nvPr>
            <p:ph type="sldNum" sz="quarter" idx="12"/>
          </p:nvPr>
        </p:nvSpPr>
        <p:spPr>
          <a:xfrm>
            <a:off x="6702425" y="6465888"/>
            <a:ext cx="2133600" cy="365125"/>
          </a:xfrm>
        </p:spPr>
        <p:txBody>
          <a:bodyPr/>
          <a:lstStyle>
            <a:lvl1pPr>
              <a:defRPr>
                <a:solidFill>
                  <a:srgbClr val="7F7F7F"/>
                </a:solidFill>
              </a:defRPr>
            </a:lvl1pPr>
          </a:lstStyle>
          <a:p>
            <a:fld id="{453C5610-CA60-43AB-B212-AA21431CD306}" type="slidenum">
              <a:rPr lang="en-US" altLang="en-US"/>
              <a:pPr/>
              <a:t>‹#›</a:t>
            </a:fld>
            <a:endParaRPr lang="en-US" altLang="en-US"/>
          </a:p>
        </p:txBody>
      </p:sp>
    </p:spTree>
    <p:extLst>
      <p:ext uri="{BB962C8B-B14F-4D97-AF65-F5344CB8AC3E}">
        <p14:creationId xmlns:p14="http://schemas.microsoft.com/office/powerpoint/2010/main" val="605497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11E49AAB-0DF0-468B-A451-D5BC661F1F6F}" type="datetimeFigureOut">
              <a:rPr lang="en-US">
                <a:solidFill>
                  <a:prstClr val="black">
                    <a:tint val="75000"/>
                  </a:prstClr>
                </a:solidFill>
              </a:rPr>
              <a:pPr>
                <a:defRPr/>
              </a:pPr>
              <a:t>12/12/23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B8A0763-BAB8-4508-8171-8857D948609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56758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29CDB-980D-860A-9FF8-00BF92EABB0F}"/>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1EEDD75-78E9-943D-A717-01EFD21C426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DCE133A-17F3-B924-CE11-815084F08F09}"/>
              </a:ext>
            </a:extLst>
          </p:cNvPr>
          <p:cNvSpPr>
            <a:spLocks noGrp="1"/>
          </p:cNvSpPr>
          <p:nvPr>
            <p:ph type="dt" sz="half" idx="10"/>
          </p:nvPr>
        </p:nvSpPr>
        <p:spPr/>
        <p:txBody>
          <a:bodyPr/>
          <a:lstStyle/>
          <a:p>
            <a:fld id="{AB13C699-E6DE-A340-9D72-F7BB39535468}" type="datetimeFigureOut">
              <a:rPr lang="en-US" smtClean="0"/>
              <a:t>12/12/23</a:t>
            </a:fld>
            <a:endParaRPr lang="en-US"/>
          </a:p>
        </p:txBody>
      </p:sp>
      <p:sp>
        <p:nvSpPr>
          <p:cNvPr id="5" name="Footer Placeholder 4">
            <a:extLst>
              <a:ext uri="{FF2B5EF4-FFF2-40B4-BE49-F238E27FC236}">
                <a16:creationId xmlns:a16="http://schemas.microsoft.com/office/drawing/2014/main" id="{4CBD2704-9B88-C11A-E3D4-E12F087662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E6B41D-F9FE-A129-4CE0-6A97EFD89BB1}"/>
              </a:ext>
            </a:extLst>
          </p:cNvPr>
          <p:cNvSpPr>
            <a:spLocks noGrp="1"/>
          </p:cNvSpPr>
          <p:nvPr>
            <p:ph type="sldNum" sz="quarter" idx="12"/>
          </p:nvPr>
        </p:nvSpPr>
        <p:spPr/>
        <p:txBody>
          <a:bodyPr/>
          <a:lstStyle/>
          <a:p>
            <a:fld id="{83EDCCC9-53D2-6244-BBB6-77A96A4145E6}" type="slidenum">
              <a:rPr lang="en-US" smtClean="0"/>
              <a:t>‹#›</a:t>
            </a:fld>
            <a:endParaRPr lang="en-US"/>
          </a:p>
        </p:txBody>
      </p:sp>
    </p:spTree>
    <p:extLst>
      <p:ext uri="{BB962C8B-B14F-4D97-AF65-F5344CB8AC3E}">
        <p14:creationId xmlns:p14="http://schemas.microsoft.com/office/powerpoint/2010/main" val="253550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8A8FA-4268-9A4D-5B3A-C539BC1844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AB8E00-B68D-6186-E28D-F504B4B41E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886C96-F319-6FAC-C485-53C4295D1FCB}"/>
              </a:ext>
            </a:extLst>
          </p:cNvPr>
          <p:cNvSpPr>
            <a:spLocks noGrp="1"/>
          </p:cNvSpPr>
          <p:nvPr>
            <p:ph type="dt" sz="half" idx="10"/>
          </p:nvPr>
        </p:nvSpPr>
        <p:spPr/>
        <p:txBody>
          <a:bodyPr/>
          <a:lstStyle/>
          <a:p>
            <a:fld id="{AB13C699-E6DE-A340-9D72-F7BB39535468}" type="datetimeFigureOut">
              <a:rPr lang="en-US" smtClean="0"/>
              <a:t>12/12/23</a:t>
            </a:fld>
            <a:endParaRPr lang="en-US"/>
          </a:p>
        </p:txBody>
      </p:sp>
      <p:sp>
        <p:nvSpPr>
          <p:cNvPr id="5" name="Footer Placeholder 4">
            <a:extLst>
              <a:ext uri="{FF2B5EF4-FFF2-40B4-BE49-F238E27FC236}">
                <a16:creationId xmlns:a16="http://schemas.microsoft.com/office/drawing/2014/main" id="{42E019A0-047A-A951-C0CE-49FE5376B4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D7D56D-3827-F4A1-BC60-1C03A6A7F241}"/>
              </a:ext>
            </a:extLst>
          </p:cNvPr>
          <p:cNvSpPr>
            <a:spLocks noGrp="1"/>
          </p:cNvSpPr>
          <p:nvPr>
            <p:ph type="sldNum" sz="quarter" idx="12"/>
          </p:nvPr>
        </p:nvSpPr>
        <p:spPr/>
        <p:txBody>
          <a:bodyPr/>
          <a:lstStyle/>
          <a:p>
            <a:fld id="{83EDCCC9-53D2-6244-BBB6-77A96A4145E6}" type="slidenum">
              <a:rPr lang="en-US" smtClean="0"/>
              <a:t>‹#›</a:t>
            </a:fld>
            <a:endParaRPr lang="en-US"/>
          </a:p>
        </p:txBody>
      </p:sp>
    </p:spTree>
    <p:extLst>
      <p:ext uri="{BB962C8B-B14F-4D97-AF65-F5344CB8AC3E}">
        <p14:creationId xmlns:p14="http://schemas.microsoft.com/office/powerpoint/2010/main" val="4189802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AD369-CE07-C3AC-AAFE-D506E047D6B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0C0353EF-3892-C865-9342-3E0EBFBCB8E1}"/>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FCBF51-7BC0-5BB6-AA88-E961360EA249}"/>
              </a:ext>
            </a:extLst>
          </p:cNvPr>
          <p:cNvSpPr>
            <a:spLocks noGrp="1"/>
          </p:cNvSpPr>
          <p:nvPr>
            <p:ph type="dt" sz="half" idx="10"/>
          </p:nvPr>
        </p:nvSpPr>
        <p:spPr/>
        <p:txBody>
          <a:bodyPr/>
          <a:lstStyle/>
          <a:p>
            <a:fld id="{AB13C699-E6DE-A340-9D72-F7BB39535468}" type="datetimeFigureOut">
              <a:rPr lang="en-US" smtClean="0"/>
              <a:t>12/12/23</a:t>
            </a:fld>
            <a:endParaRPr lang="en-US"/>
          </a:p>
        </p:txBody>
      </p:sp>
      <p:sp>
        <p:nvSpPr>
          <p:cNvPr id="5" name="Footer Placeholder 4">
            <a:extLst>
              <a:ext uri="{FF2B5EF4-FFF2-40B4-BE49-F238E27FC236}">
                <a16:creationId xmlns:a16="http://schemas.microsoft.com/office/drawing/2014/main" id="{3B44E788-33F3-BCC8-8DD7-4B50B0EDA5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56E126-81D5-4A2B-D056-3ABB0FA5683F}"/>
              </a:ext>
            </a:extLst>
          </p:cNvPr>
          <p:cNvSpPr>
            <a:spLocks noGrp="1"/>
          </p:cNvSpPr>
          <p:nvPr>
            <p:ph type="sldNum" sz="quarter" idx="12"/>
          </p:nvPr>
        </p:nvSpPr>
        <p:spPr/>
        <p:txBody>
          <a:bodyPr/>
          <a:lstStyle/>
          <a:p>
            <a:fld id="{83EDCCC9-53D2-6244-BBB6-77A96A4145E6}" type="slidenum">
              <a:rPr lang="en-US" smtClean="0"/>
              <a:t>‹#›</a:t>
            </a:fld>
            <a:endParaRPr lang="en-US"/>
          </a:p>
        </p:txBody>
      </p:sp>
    </p:spTree>
    <p:extLst>
      <p:ext uri="{BB962C8B-B14F-4D97-AF65-F5344CB8AC3E}">
        <p14:creationId xmlns:p14="http://schemas.microsoft.com/office/powerpoint/2010/main" val="3046373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8" descr="bottomborderfinal-04.tif"/>
          <p:cNvPicPr>
            <a:picLocks noChangeAspect="1"/>
          </p:cNvPicPr>
          <p:nvPr/>
        </p:nvPicPr>
        <p:blipFill>
          <a:blip r:embed="rId8">
            <a:extLst>
              <a:ext uri="{28A0092B-C50C-407E-A947-70E740481C1C}">
                <a14:useLocalDpi xmlns:a14="http://schemas.microsoft.com/office/drawing/2010/main" val="0"/>
              </a:ext>
            </a:extLst>
          </a:blip>
          <a:srcRect l="1154"/>
          <a:stretch>
            <a:fillRect/>
          </a:stretch>
        </p:blipFill>
        <p:spPr bwMode="auto">
          <a:xfrm>
            <a:off x="-69850" y="6045200"/>
            <a:ext cx="9220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519113" y="736600"/>
            <a:ext cx="80391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br>
              <a:rPr lang="en-US" altLang="en-US"/>
            </a:br>
            <a:br>
              <a:rPr lang="en-US" altLang="en-US"/>
            </a:br>
            <a:r>
              <a:rPr lang="en-US" altLang="en-US"/>
              <a:t>Click to Edit Master Title Slide</a:t>
            </a:r>
            <a:br>
              <a:rPr lang="en-US" altLang="en-US"/>
            </a:br>
            <a:br>
              <a:rPr lang="en-US" altLang="en-US"/>
            </a:br>
            <a:endParaRPr lang="en-US" altLang="en-US"/>
          </a:p>
        </p:txBody>
      </p:sp>
      <p:sp>
        <p:nvSpPr>
          <p:cNvPr id="7" name="Footer Placeholder 3"/>
          <p:cNvSpPr>
            <a:spLocks noGrp="1"/>
          </p:cNvSpPr>
          <p:nvPr>
            <p:ph type="ftr" sz="quarter" idx="3"/>
          </p:nvPr>
        </p:nvSpPr>
        <p:spPr>
          <a:xfrm>
            <a:off x="393700" y="6465888"/>
            <a:ext cx="2225675" cy="365125"/>
          </a:xfrm>
          <a:prstGeom prst="rect">
            <a:avLst/>
          </a:prstGeom>
        </p:spPr>
        <p:txBody>
          <a:bodyPr vert="horz" wrap="square" lIns="91440" tIns="45720" rIns="91440" bIns="45720" numCol="1" anchor="ctr" anchorCtr="0" compatLnSpc="1">
            <a:prstTxWarp prst="textNoShape">
              <a:avLst/>
            </a:prstTxWarp>
          </a:bodyPr>
          <a:lstStyle>
            <a:lvl1pPr algn="l">
              <a:defRPr sz="1000" dirty="0">
                <a:solidFill>
                  <a:srgbClr val="FFFFFF"/>
                </a:solidFill>
                <a:latin typeface="Arial"/>
                <a:ea typeface="ＭＳ Ｐゴシック" charset="0"/>
                <a:cs typeface="Arial"/>
              </a:defRPr>
            </a:lvl1pPr>
          </a:lstStyle>
          <a:p>
            <a:pPr>
              <a:defRPr/>
            </a:pPr>
            <a:r>
              <a:rPr lang="en-US"/>
              <a:t>Title  |  Name, Position Title  |  Date     </a:t>
            </a:r>
          </a:p>
          <a:p>
            <a:pPr algn="ctr">
              <a:defRPr/>
            </a:pPr>
            <a:endParaRPr lang="en-US"/>
          </a:p>
        </p:txBody>
      </p:sp>
      <p:sp>
        <p:nvSpPr>
          <p:cNvPr id="1029" name="Text Placeholder 2"/>
          <p:cNvSpPr>
            <a:spLocks noGrp="1"/>
          </p:cNvSpPr>
          <p:nvPr>
            <p:ph type="body" idx="1"/>
          </p:nvPr>
        </p:nvSpPr>
        <p:spPr bwMode="auto">
          <a:xfrm>
            <a:off x="519113" y="1646238"/>
            <a:ext cx="8039100" cy="357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US" altLang="en-US"/>
              <a:t>Click to add text</a:t>
            </a:r>
          </a:p>
        </p:txBody>
      </p:sp>
      <p:sp>
        <p:nvSpPr>
          <p:cNvPr id="8" name="Slide Number Placeholder 5"/>
          <p:cNvSpPr>
            <a:spLocks noGrp="1"/>
          </p:cNvSpPr>
          <p:nvPr>
            <p:ph type="sldNum" sz="quarter" idx="4"/>
          </p:nvPr>
        </p:nvSpPr>
        <p:spPr>
          <a:xfrm>
            <a:off x="6203950" y="6465888"/>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FFFFFF"/>
                </a:solidFill>
                <a:latin typeface="Arial" pitchFamily="34" charset="0"/>
                <a:cs typeface="Arial" pitchFamily="34" charset="0"/>
              </a:defRPr>
            </a:lvl1pPr>
          </a:lstStyle>
          <a:p>
            <a:fld id="{969A4E1B-3F2C-44F4-9ABA-DF446E66318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6" r:id="rId6"/>
  </p:sldLayoutIdLst>
  <p:txStyles>
    <p:titleStyle>
      <a:lvl1pPr algn="l" defTabSz="457200" rtl="0" eaLnBrk="1" fontAlgn="base" hangingPunct="1">
        <a:spcBef>
          <a:spcPct val="0"/>
        </a:spcBef>
        <a:spcAft>
          <a:spcPct val="0"/>
        </a:spcAft>
        <a:defRPr sz="2800" b="1" kern="1200">
          <a:solidFill>
            <a:schemeClr val="tx1"/>
          </a:solidFill>
          <a:latin typeface="Arial"/>
          <a:ea typeface="ＭＳ Ｐゴシック" charset="0"/>
          <a:cs typeface="Arial"/>
        </a:defRPr>
      </a:lvl1pPr>
      <a:lvl2pPr algn="l" defTabSz="457200" rtl="0" eaLnBrk="1" fontAlgn="base" hangingPunct="1">
        <a:spcBef>
          <a:spcPct val="0"/>
        </a:spcBef>
        <a:spcAft>
          <a:spcPct val="0"/>
        </a:spcAft>
        <a:defRPr sz="2800" b="1">
          <a:solidFill>
            <a:schemeClr val="tx1"/>
          </a:solidFill>
          <a:latin typeface="Arial" charset="0"/>
          <a:ea typeface="ＭＳ Ｐゴシック" charset="0"/>
          <a:cs typeface="Arial" charset="0"/>
        </a:defRPr>
      </a:lvl2pPr>
      <a:lvl3pPr algn="l" defTabSz="457200" rtl="0" eaLnBrk="1" fontAlgn="base" hangingPunct="1">
        <a:spcBef>
          <a:spcPct val="0"/>
        </a:spcBef>
        <a:spcAft>
          <a:spcPct val="0"/>
        </a:spcAft>
        <a:defRPr sz="2800" b="1">
          <a:solidFill>
            <a:schemeClr val="tx1"/>
          </a:solidFill>
          <a:latin typeface="Arial" charset="0"/>
          <a:ea typeface="ＭＳ Ｐゴシック" charset="0"/>
          <a:cs typeface="Arial" charset="0"/>
        </a:defRPr>
      </a:lvl3pPr>
      <a:lvl4pPr algn="l" defTabSz="457200" rtl="0" eaLnBrk="1" fontAlgn="base" hangingPunct="1">
        <a:spcBef>
          <a:spcPct val="0"/>
        </a:spcBef>
        <a:spcAft>
          <a:spcPct val="0"/>
        </a:spcAft>
        <a:defRPr sz="2800" b="1">
          <a:solidFill>
            <a:schemeClr val="tx1"/>
          </a:solidFill>
          <a:latin typeface="Arial" charset="0"/>
          <a:ea typeface="ＭＳ Ｐゴシック" charset="0"/>
          <a:cs typeface="Arial" charset="0"/>
        </a:defRPr>
      </a:lvl4pPr>
      <a:lvl5pPr algn="l" defTabSz="457200" rtl="0" eaLnBrk="1" fontAlgn="base" hangingPunct="1">
        <a:spcBef>
          <a:spcPct val="0"/>
        </a:spcBef>
        <a:spcAft>
          <a:spcPct val="0"/>
        </a:spcAft>
        <a:defRPr sz="2800" b="1">
          <a:solidFill>
            <a:schemeClr val="tx1"/>
          </a:solidFill>
          <a:latin typeface="Arial" charset="0"/>
          <a:ea typeface="ＭＳ Ｐゴシック" charset="0"/>
          <a:cs typeface="Arial" charset="0"/>
        </a:defRPr>
      </a:lvl5pPr>
      <a:lvl6pPr marL="457200"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9pPr>
    </p:titleStyle>
    <p:bodyStyle>
      <a:lvl1pPr marL="342900" indent="-342900" algn="ctr" defTabSz="457200" rtl="0" eaLnBrk="1" fontAlgn="base" hangingPunct="1">
        <a:spcBef>
          <a:spcPct val="20000"/>
        </a:spcBef>
        <a:spcAft>
          <a:spcPct val="0"/>
        </a:spcAft>
        <a:buFont typeface="Arial" pitchFamily="34" charset="0"/>
        <a:defRPr sz="2000" kern="1200">
          <a:solidFill>
            <a:schemeClr val="tx1"/>
          </a:solidFill>
          <a:latin typeface="Arial"/>
          <a:ea typeface="ＭＳ Ｐゴシック" charset="0"/>
          <a:cs typeface="ＭＳ Ｐゴシック" charset="0"/>
        </a:defRPr>
      </a:lvl1pPr>
      <a:lvl2pPr marL="742950" indent="-285750" algn="l" defTabSz="457200" rtl="0" eaLnBrk="1" fontAlgn="base" hangingPunct="1">
        <a:spcBef>
          <a:spcPct val="20000"/>
        </a:spcBef>
        <a:spcAft>
          <a:spcPct val="0"/>
        </a:spcAft>
        <a:buFont typeface="Wingdings" pitchFamily="2" charset="2"/>
        <a:defRPr sz="2400" kern="1200">
          <a:solidFill>
            <a:schemeClr val="tx1"/>
          </a:solidFill>
          <a:latin typeface="Arial"/>
          <a:ea typeface="ＭＳ Ｐゴシック" charset="0"/>
          <a:cs typeface="Arial"/>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Arial" charset="0"/>
          <a:cs typeface="Arial" charset="0"/>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Arial" charset="0"/>
          <a:cs typeface="Arial" charset="0"/>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8E71A9-57A5-71B8-FC5E-7EC58909527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A80E1E-61FA-8995-84E8-86867DD123C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1DA625-745D-0AE0-F50E-5A3B01C7860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B13C699-E6DE-A340-9D72-F7BB39535468}" type="datetimeFigureOut">
              <a:rPr lang="en-US" smtClean="0"/>
              <a:t>12/12/23</a:t>
            </a:fld>
            <a:endParaRPr lang="en-US"/>
          </a:p>
        </p:txBody>
      </p:sp>
      <p:sp>
        <p:nvSpPr>
          <p:cNvPr id="5" name="Footer Placeholder 4">
            <a:extLst>
              <a:ext uri="{FF2B5EF4-FFF2-40B4-BE49-F238E27FC236}">
                <a16:creationId xmlns:a16="http://schemas.microsoft.com/office/drawing/2014/main" id="{05C0FD83-85A1-E22A-37C4-D61FEF8AEA97}"/>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F09D11D-1BDF-3531-9939-AA6D2C62E67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3EDCCC9-53D2-6244-BBB6-77A96A4145E6}" type="slidenum">
              <a:rPr lang="en-US" smtClean="0"/>
              <a:t>‹#›</a:t>
            </a:fld>
            <a:endParaRPr lang="en-US"/>
          </a:p>
        </p:txBody>
      </p:sp>
    </p:spTree>
    <p:extLst>
      <p:ext uri="{BB962C8B-B14F-4D97-AF65-F5344CB8AC3E}">
        <p14:creationId xmlns:p14="http://schemas.microsoft.com/office/powerpoint/2010/main" val="3555036084"/>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image" Target="../media/image5.emf"/><Relationship Id="rId1" Type="http://schemas.openxmlformats.org/officeDocument/2006/relationships/slideLayout" Target="../slideLayouts/slideLayout13.xml"/><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 name="Decorative: Orange sidebar">
            <a:extLst>
              <a:ext uri="{FF2B5EF4-FFF2-40B4-BE49-F238E27FC236}">
                <a16:creationId xmlns:a16="http://schemas.microsoft.com/office/drawing/2014/main" id="{270FA1EA-23C5-DEFC-891A-2D791C8F9BBA}"/>
              </a:ext>
              <a:ext uri="{C183D7F6-B498-43B3-948B-1728B52AA6E4}">
                <adec:decorative xmlns:adec="http://schemas.microsoft.com/office/drawing/2017/decorative" val="1"/>
              </a:ext>
            </a:extLst>
          </p:cNvPr>
          <p:cNvSpPr/>
          <p:nvPr/>
        </p:nvSpPr>
        <p:spPr>
          <a:xfrm>
            <a:off x="-3635" y="855798"/>
            <a:ext cx="231085" cy="51435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srgbClr val="FFFFFF"/>
              </a:solidFill>
              <a:latin typeface="Calibri" panose="020F0502020204030204"/>
            </a:endParaRPr>
          </a:p>
        </p:txBody>
      </p:sp>
      <p:sp>
        <p:nvSpPr>
          <p:cNvPr id="6" name="Presentation Title">
            <a:extLst>
              <a:ext uri="{FF2B5EF4-FFF2-40B4-BE49-F238E27FC236}">
                <a16:creationId xmlns:a16="http://schemas.microsoft.com/office/drawing/2014/main" id="{9C25D8BB-7720-19D3-D34F-DEF8D0F7A5D6}"/>
              </a:ext>
            </a:extLst>
          </p:cNvPr>
          <p:cNvSpPr txBox="1">
            <a:spLocks/>
          </p:cNvSpPr>
          <p:nvPr/>
        </p:nvSpPr>
        <p:spPr>
          <a:xfrm>
            <a:off x="708162" y="1886284"/>
            <a:ext cx="7761467" cy="1084912"/>
          </a:xfrm>
          <a:prstGeom prst="rect">
            <a:avLst/>
          </a:prstGeom>
          <a:noFill/>
          <a:ln>
            <a:noFill/>
            <a:prstDash/>
          </a:ln>
          <a:effectLst/>
        </p:spPr>
        <p:txBody>
          <a:bodyPr rot="0" spcFirstLastPara="0" vertOverflow="overflow" horzOverflow="overflow" vert="horz" wrap="square" lIns="68580" tIns="34290" rIns="68580" bIns="34290" numCol="1" spcCol="0" rtlCol="0" fromWordArt="0" anchor="b"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3300" b="0" i="0" u="none" strike="noStrike" kern="1200" cap="none" spc="0" normalizeH="0" baseline="0" noProof="0" dirty="0">
                <a:ln>
                  <a:noFill/>
                </a:ln>
                <a:solidFill>
                  <a:prstClr val="white"/>
                </a:solidFill>
                <a:effectLst/>
                <a:uLnTx/>
                <a:uFillTx/>
                <a:latin typeface="Calibri"/>
                <a:ea typeface="ＭＳ Ｐゴシック" charset="-128"/>
                <a:cs typeface="+mn-cs"/>
              </a:rPr>
              <a:t>Massachusetts All-Payer Claims Database:</a:t>
            </a:r>
            <a:br>
              <a:rPr kumimoji="0" lang="en-US" sz="3300" b="0" i="0" u="none" strike="noStrike" kern="1200" cap="none" spc="0" normalizeH="0" baseline="0" noProof="0" dirty="0">
                <a:ln>
                  <a:noFill/>
                </a:ln>
                <a:solidFill>
                  <a:prstClr val="white"/>
                </a:solidFill>
                <a:effectLst/>
                <a:uLnTx/>
                <a:uFillTx/>
                <a:latin typeface="Calibri"/>
                <a:ea typeface="ＭＳ Ｐゴシック" charset="-128"/>
                <a:cs typeface="+mn-cs"/>
              </a:rPr>
            </a:br>
            <a:r>
              <a:rPr kumimoji="0" lang="en-US" sz="3300" b="0" i="0" u="none" strike="noStrike" kern="1200" cap="none" spc="0" normalizeH="0" baseline="0" noProof="0" dirty="0">
                <a:ln>
                  <a:noFill/>
                </a:ln>
                <a:solidFill>
                  <a:prstClr val="white"/>
                </a:solidFill>
                <a:effectLst/>
                <a:uLnTx/>
                <a:uFillTx/>
                <a:latin typeface="Calibri"/>
                <a:ea typeface="ＭＳ Ｐゴシック" charset="-128"/>
                <a:cs typeface="+mn-cs"/>
              </a:rPr>
              <a:t>Technical Assistance Group (TAG)</a:t>
            </a:r>
          </a:p>
        </p:txBody>
      </p:sp>
      <p:sp>
        <p:nvSpPr>
          <p:cNvPr id="7" name="Name &amp; Date">
            <a:extLst>
              <a:ext uri="{FF2B5EF4-FFF2-40B4-BE49-F238E27FC236}">
                <a16:creationId xmlns:a16="http://schemas.microsoft.com/office/drawing/2014/main" id="{9AD3CCE8-62E5-16B4-5226-2F2BB0581B3E}"/>
              </a:ext>
            </a:extLst>
          </p:cNvPr>
          <p:cNvSpPr txBox="1"/>
          <p:nvPr/>
        </p:nvSpPr>
        <p:spPr>
          <a:xfrm>
            <a:off x="6510244" y="3153457"/>
            <a:ext cx="4054013" cy="323165"/>
          </a:xfrm>
          <a:prstGeom prst="rect">
            <a:avLst/>
          </a:prstGeom>
          <a:noFill/>
        </p:spPr>
        <p:txBody>
          <a:bodyPr wrap="square" rtlCol="0">
            <a:spAutoFit/>
          </a:bodyPr>
          <a:lstStyle/>
          <a:p>
            <a:pPr defTabSz="685800" fontAlgn="auto">
              <a:spcBef>
                <a:spcPts val="900"/>
              </a:spcBef>
              <a:spcAft>
                <a:spcPts val="0"/>
              </a:spcAft>
            </a:pPr>
            <a:r>
              <a:rPr lang="en-US" sz="1500" dirty="0">
                <a:solidFill>
                  <a:srgbClr val="FFFFFF"/>
                </a:solidFill>
                <a:latin typeface="Arial" panose="020B0604020202020204" pitchFamily="34" charset="0"/>
                <a:ea typeface="+mn-ea"/>
                <a:cs typeface="Arial" panose="020B0604020202020204" pitchFamily="34" charset="0"/>
              </a:rPr>
              <a:t>December 12, 2023</a:t>
            </a:r>
          </a:p>
        </p:txBody>
      </p:sp>
      <p:sp>
        <p:nvSpPr>
          <p:cNvPr id="8" name="Footer">
            <a:extLst>
              <a:ext uri="{FF2B5EF4-FFF2-40B4-BE49-F238E27FC236}">
                <a16:creationId xmlns:a16="http://schemas.microsoft.com/office/drawing/2014/main" id="{A6C39D8E-0FBD-FD09-78BD-4A82D2F583BA}"/>
              </a:ext>
            </a:extLst>
          </p:cNvPr>
          <p:cNvSpPr>
            <a:spLocks noGrp="1"/>
          </p:cNvSpPr>
          <p:nvPr>
            <p:ph type="ftr" sz="quarter" idx="11"/>
          </p:nvPr>
        </p:nvSpPr>
        <p:spPr>
          <a:xfrm>
            <a:off x="3308485" y="5623710"/>
            <a:ext cx="4857750" cy="273844"/>
          </a:xfrm>
          <a:prstGeom prst="rect">
            <a:avLst/>
          </a:prstGeom>
        </p:spPr>
        <p:txBody>
          <a:bodyPr vert="horz" lIns="68580" tIns="34290" rIns="68580" bIns="34290" rtlCol="0" anchor="ctr"/>
          <a:lstStyle>
            <a:lvl1pPr algn="r">
              <a:defRPr sz="750">
                <a:solidFill>
                  <a:schemeClr val="tx1"/>
                </a:solidFill>
                <a:latin typeface="Arial" panose="020B0604020202020204" pitchFamily="34" charset="0"/>
                <a:cs typeface="Arial" panose="020B0604020202020204" pitchFamily="34" charset="0"/>
              </a:defRPr>
            </a:lvl1pPr>
          </a:lstStyle>
          <a:p>
            <a:pPr defTabSz="685800" fontAlgn="auto">
              <a:spcBef>
                <a:spcPts val="0"/>
              </a:spcBef>
              <a:spcAft>
                <a:spcPts val="0"/>
              </a:spcAft>
            </a:pPr>
            <a:r>
              <a:rPr lang="en-US" dirty="0">
                <a:solidFill>
                  <a:srgbClr val="FFFFFF"/>
                </a:solidFill>
                <a:ea typeface="+mn-ea"/>
              </a:rPr>
              <a:t>12/12/2023</a:t>
            </a:r>
          </a:p>
        </p:txBody>
      </p:sp>
      <p:cxnSp>
        <p:nvCxnSpPr>
          <p:cNvPr id="9" name="Decorative: horizontal rule">
            <a:extLst>
              <a:ext uri="{FF2B5EF4-FFF2-40B4-BE49-F238E27FC236}">
                <a16:creationId xmlns:a16="http://schemas.microsoft.com/office/drawing/2014/main" id="{4C4E9E53-94D2-B624-B91B-20D01E3A9A6F}"/>
              </a:ext>
              <a:ext uri="{C183D7F6-B498-43B3-948B-1728B52AA6E4}">
                <adec:decorative xmlns:adec="http://schemas.microsoft.com/office/drawing/2017/decorative" val="1"/>
              </a:ext>
            </a:extLst>
          </p:cNvPr>
          <p:cNvCxnSpPr>
            <a:cxnSpLocks/>
          </p:cNvCxnSpPr>
          <p:nvPr/>
        </p:nvCxnSpPr>
        <p:spPr>
          <a:xfrm>
            <a:off x="762224" y="5506322"/>
            <a:ext cx="797022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CHIA Logo" descr="CHIA logo">
            <a:extLst>
              <a:ext uri="{FF2B5EF4-FFF2-40B4-BE49-F238E27FC236}">
                <a16:creationId xmlns:a16="http://schemas.microsoft.com/office/drawing/2014/main" id="{2A76CA9A-1E03-E86F-4C83-4BDE0187B549}"/>
              </a:ext>
            </a:extLst>
          </p:cNvPr>
          <p:cNvPicPr>
            <a:picLocks noChangeAspect="1"/>
          </p:cNvPicPr>
          <p:nvPr/>
        </p:nvPicPr>
        <p:blipFill>
          <a:blip r:embed="rId2"/>
          <a:stretch>
            <a:fillRect/>
          </a:stretch>
        </p:blipFill>
        <p:spPr>
          <a:xfrm>
            <a:off x="8358848" y="5582229"/>
            <a:ext cx="356806" cy="356806"/>
          </a:xfrm>
          <a:prstGeom prst="rect">
            <a:avLst/>
          </a:prstGeom>
        </p:spPr>
      </p:pic>
    </p:spTree>
    <p:extLst>
      <p:ext uri="{BB962C8B-B14F-4D97-AF65-F5344CB8AC3E}">
        <p14:creationId xmlns:p14="http://schemas.microsoft.com/office/powerpoint/2010/main" val="3888889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6666ACD7-7AC3-3921-BDCC-8C39177D816F}"/>
              </a:ext>
              <a:ext uri="{C183D7F6-B498-43B3-948B-1728B52AA6E4}">
                <adec:decorative xmlns:adec="http://schemas.microsoft.com/office/drawing/2017/decorative" val="1"/>
              </a:ext>
            </a:extLst>
          </p:cNvPr>
          <p:cNvSpPr/>
          <p:nvPr/>
        </p:nvSpPr>
        <p:spPr>
          <a:xfrm>
            <a:off x="0" y="855437"/>
            <a:ext cx="231085" cy="51435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srgbClr val="FFFFFF"/>
              </a:solidFill>
              <a:latin typeface="Calibri" panose="020F0502020204030204"/>
            </a:endParaRPr>
          </a:p>
        </p:txBody>
      </p:sp>
      <p:sp>
        <p:nvSpPr>
          <p:cNvPr id="3" name="Slide Number">
            <a:extLst>
              <a:ext uri="{FF2B5EF4-FFF2-40B4-BE49-F238E27FC236}">
                <a16:creationId xmlns:a16="http://schemas.microsoft.com/office/drawing/2014/main" id="{188DA294-88EF-551D-FADE-36A6DCDFB4B4}"/>
              </a:ext>
            </a:extLst>
          </p:cNvPr>
          <p:cNvSpPr>
            <a:spLocks noGrp="1"/>
          </p:cNvSpPr>
          <p:nvPr>
            <p:ph type="dt" sz="half" idx="10"/>
          </p:nvPr>
        </p:nvSpPr>
        <p:spPr>
          <a:xfrm>
            <a:off x="708164" y="5617609"/>
            <a:ext cx="400050" cy="273844"/>
          </a:xfrm>
          <a:prstGeom prst="rect">
            <a:avLst/>
          </a:prstGeom>
        </p:spPr>
        <p:txBody>
          <a:bodyPr vert="horz" lIns="68580" tIns="34290" rIns="68580" bIns="34290" rtlCol="0" anchor="ctr"/>
          <a:lstStyle>
            <a:lvl1pPr algn="l">
              <a:defRPr sz="750">
                <a:solidFill>
                  <a:schemeClr val="tx1"/>
                </a:solidFill>
                <a:latin typeface="Arial" panose="020B0604020202020204" pitchFamily="34" charset="0"/>
                <a:cs typeface="Arial" panose="020B0604020202020204" pitchFamily="34" charset="0"/>
              </a:defRPr>
            </a:lvl1pPr>
          </a:lstStyle>
          <a:p>
            <a:pPr defTabSz="685800" fontAlgn="auto">
              <a:spcBef>
                <a:spcPts val="0"/>
              </a:spcBef>
              <a:spcAft>
                <a:spcPts val="0"/>
              </a:spcAft>
            </a:pPr>
            <a:fld id="{C0532C6E-236F-4DB2-A3F8-7E6325D185F8}" type="slidenum">
              <a:rPr lang="en-US">
                <a:solidFill>
                  <a:srgbClr val="000000"/>
                </a:solidFill>
                <a:ea typeface="+mn-ea"/>
              </a:rPr>
              <a:pPr defTabSz="685800" fontAlgn="auto">
                <a:spcBef>
                  <a:spcPts val="0"/>
                </a:spcBef>
                <a:spcAft>
                  <a:spcPts val="0"/>
                </a:spcAft>
              </a:pPr>
              <a:t>10</a:t>
            </a:fld>
            <a:endParaRPr lang="en-US">
              <a:solidFill>
                <a:srgbClr val="000000"/>
              </a:solidFill>
              <a:ea typeface="+mn-ea"/>
            </a:endParaRPr>
          </a:p>
        </p:txBody>
      </p:sp>
      <p:sp>
        <p:nvSpPr>
          <p:cNvPr id="4" name="Headline">
            <a:extLst>
              <a:ext uri="{FF2B5EF4-FFF2-40B4-BE49-F238E27FC236}">
                <a16:creationId xmlns:a16="http://schemas.microsoft.com/office/drawing/2014/main" id="{9D5F6A1C-7525-D60C-6BFB-6C43F97FD472}"/>
              </a:ext>
            </a:extLst>
          </p:cNvPr>
          <p:cNvSpPr txBox="1">
            <a:spLocks/>
          </p:cNvSpPr>
          <p:nvPr/>
        </p:nvSpPr>
        <p:spPr>
          <a:xfrm>
            <a:off x="708163" y="1289603"/>
            <a:ext cx="5916665" cy="500137"/>
          </a:xfrm>
          <a:prstGeom prst="rect">
            <a:avLst/>
          </a:prstGeom>
          <a:noFill/>
          <a:ln>
            <a:noFill/>
            <a:prstDash/>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fontAlgn="auto">
              <a:lnSpc>
                <a:spcPct val="100000"/>
              </a:lnSpc>
              <a:spcBef>
                <a:spcPts val="0"/>
              </a:spcBef>
              <a:spcAft>
                <a:spcPts val="0"/>
              </a:spcAft>
              <a:defRPr/>
            </a:pPr>
            <a:r>
              <a:rPr kumimoji="0" lang="en-US" sz="2800" b="1" i="0" u="none" strike="noStrike" kern="1200" cap="none" spc="0" normalizeH="0" baseline="0" noProof="0" dirty="0">
                <a:ln>
                  <a:noFill/>
                </a:ln>
                <a:solidFill>
                  <a:srgbClr val="004178"/>
                </a:solidFill>
                <a:effectLst/>
                <a:uLnTx/>
                <a:uFillTx/>
                <a:latin typeface="Arial"/>
                <a:ea typeface="ＭＳ Ｐゴシック" charset="0"/>
                <a:cs typeface="Arial"/>
              </a:rPr>
              <a:t>Questions?</a:t>
            </a:r>
          </a:p>
        </p:txBody>
      </p:sp>
      <p:cxnSp>
        <p:nvCxnSpPr>
          <p:cNvPr id="7" name="Decorative: horizontal rule">
            <a:extLst>
              <a:ext uri="{FF2B5EF4-FFF2-40B4-BE49-F238E27FC236}">
                <a16:creationId xmlns:a16="http://schemas.microsoft.com/office/drawing/2014/main" id="{179E382E-C01F-2DBB-EF45-FD5676F065C7}"/>
              </a:ext>
              <a:ext uri="{C183D7F6-B498-43B3-948B-1728B52AA6E4}">
                <adec:decorative xmlns:adec="http://schemas.microsoft.com/office/drawing/2017/decorative" val="1"/>
              </a:ext>
            </a:extLst>
          </p:cNvPr>
          <p:cNvCxnSpPr>
            <a:cxnSpLocks/>
          </p:cNvCxnSpPr>
          <p:nvPr/>
        </p:nvCxnSpPr>
        <p:spPr>
          <a:xfrm>
            <a:off x="762224" y="5506322"/>
            <a:ext cx="797022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BC56134A-43C6-98E7-A999-48A698FE620B}"/>
              </a:ext>
              <a:ext uri="{C183D7F6-B498-43B3-948B-1728B52AA6E4}">
                <adec:decorative xmlns:adec="http://schemas.microsoft.com/office/drawing/2017/decorative" val="1"/>
              </a:ext>
            </a:extLst>
          </p:cNvPr>
          <p:cNvSpPr>
            <a:spLocks noGrp="1"/>
          </p:cNvSpPr>
          <p:nvPr>
            <p:ph type="ftr" sz="quarter" idx="11"/>
          </p:nvPr>
        </p:nvSpPr>
        <p:spPr>
          <a:xfrm>
            <a:off x="3308485" y="5623710"/>
            <a:ext cx="4857750" cy="273844"/>
          </a:xfrm>
          <a:prstGeom prst="rect">
            <a:avLst/>
          </a:prstGeom>
        </p:spPr>
        <p:txBody>
          <a:bodyPr vert="horz" lIns="68580" tIns="34290" rIns="68580" bIns="34290" rtlCol="0" anchor="ctr"/>
          <a:lstStyle>
            <a:lvl1pPr algn="r">
              <a:defRPr sz="750">
                <a:solidFill>
                  <a:schemeClr val="tx1"/>
                </a:solidFill>
                <a:latin typeface="Arial" panose="020B0604020202020204" pitchFamily="34" charset="0"/>
                <a:cs typeface="Arial" panose="020B0604020202020204" pitchFamily="34" charset="0"/>
              </a:defRPr>
            </a:lvl1pPr>
          </a:lstStyle>
          <a:p>
            <a:pPr defTabSz="685800" fontAlgn="auto">
              <a:spcBef>
                <a:spcPts val="0"/>
              </a:spcBef>
              <a:spcAft>
                <a:spcPts val="0"/>
              </a:spcAft>
            </a:pPr>
            <a:r>
              <a:rPr lang="en-US" dirty="0">
                <a:solidFill>
                  <a:srgbClr val="636669"/>
                </a:solidFill>
                <a:ea typeface="+mn-ea"/>
              </a:rPr>
              <a:t>MA APCD TAG  |  12/12/2023</a:t>
            </a:r>
          </a:p>
        </p:txBody>
      </p:sp>
      <p:pic>
        <p:nvPicPr>
          <p:cNvPr id="9" name="Decorative: CHIA Logo">
            <a:extLst>
              <a:ext uri="{FF2B5EF4-FFF2-40B4-BE49-F238E27FC236}">
                <a16:creationId xmlns:a16="http://schemas.microsoft.com/office/drawing/2014/main" id="{6616BF5D-0611-0215-816E-2852D9C53B6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1111" y="5582254"/>
            <a:ext cx="342900" cy="342900"/>
          </a:xfrm>
          <a:prstGeom prst="rect">
            <a:avLst/>
          </a:prstGeom>
        </p:spPr>
      </p:pic>
      <p:sp>
        <p:nvSpPr>
          <p:cNvPr id="10" name="Subhead &amp; Body Text">
            <a:extLst>
              <a:ext uri="{FF2B5EF4-FFF2-40B4-BE49-F238E27FC236}">
                <a16:creationId xmlns:a16="http://schemas.microsoft.com/office/drawing/2014/main" id="{3680159A-FB73-8AD7-62E0-4FA55B03666D}"/>
              </a:ext>
            </a:extLst>
          </p:cNvPr>
          <p:cNvSpPr txBox="1"/>
          <p:nvPr/>
        </p:nvSpPr>
        <p:spPr>
          <a:xfrm>
            <a:off x="708162" y="1977970"/>
            <a:ext cx="7361418" cy="300083"/>
          </a:xfrm>
          <a:prstGeom prst="rect">
            <a:avLst/>
          </a:prstGeom>
          <a:noFill/>
        </p:spPr>
        <p:txBody>
          <a:bodyPr wrap="square" numCol="2" spcCol="548640" rtlCol="0">
            <a:noAutofit/>
          </a:bodyPr>
          <a:lstStyle/>
          <a:p>
            <a:pPr defTabSz="685800" fontAlgn="auto">
              <a:spcBef>
                <a:spcPts val="900"/>
              </a:spcBef>
              <a:spcAft>
                <a:spcPts val="0"/>
              </a:spcAft>
            </a:pPr>
            <a:endParaRPr lang="en-US" sz="1500" dirty="0">
              <a:solidFill>
                <a:srgbClr val="000000"/>
              </a:solidFill>
              <a:latin typeface="Arial" panose="020B0604020202020204" pitchFamily="34" charset="0"/>
              <a:ea typeface="+mn-ea"/>
              <a:cs typeface="Arial" panose="020B0604020202020204" pitchFamily="34" charset="0"/>
            </a:endParaRPr>
          </a:p>
        </p:txBody>
      </p:sp>
      <p:sp>
        <p:nvSpPr>
          <p:cNvPr id="11" name="Subhead &amp; Body Text">
            <a:extLst>
              <a:ext uri="{FF2B5EF4-FFF2-40B4-BE49-F238E27FC236}">
                <a16:creationId xmlns:a16="http://schemas.microsoft.com/office/drawing/2014/main" id="{9DF5ECB9-60D3-C5BC-EE60-29DB10EE6099}"/>
              </a:ext>
            </a:extLst>
          </p:cNvPr>
          <p:cNvSpPr txBox="1"/>
          <p:nvPr/>
        </p:nvSpPr>
        <p:spPr>
          <a:xfrm>
            <a:off x="708162" y="1977970"/>
            <a:ext cx="7682949" cy="3151324"/>
          </a:xfrm>
          <a:prstGeom prst="rect">
            <a:avLst/>
          </a:prstGeom>
          <a:noFill/>
        </p:spPr>
        <p:txBody>
          <a:bodyPr wrap="square" numCol="1" spcCol="548640" rtlCol="0">
            <a:noAutofit/>
          </a:bodyPr>
          <a:lstStyle/>
          <a:p>
            <a:pPr marL="257175" indent="-257175" defTabSz="685800" fontAlgn="auto">
              <a:spcBef>
                <a:spcPts val="900"/>
              </a:spcBef>
              <a:spcAft>
                <a:spcPts val="0"/>
              </a:spcAft>
              <a:buBlip>
                <a:blip r:embed="rId3"/>
              </a:buBlip>
            </a:pPr>
            <a:endParaRPr lang="en-US" dirty="0">
              <a:latin typeface="Arial" panose="020B0604020202020204" pitchFamily="34" charset="0"/>
              <a:cs typeface="Arial" panose="020B0604020202020204" pitchFamily="34" charset="0"/>
            </a:endParaRPr>
          </a:p>
          <a:p>
            <a:pPr defTabSz="685800" fontAlgn="auto">
              <a:spcBef>
                <a:spcPts val="900"/>
              </a:spcBef>
              <a:spcAft>
                <a:spcPts val="0"/>
              </a:spcAft>
            </a:pPr>
            <a:endParaRPr lang="en-US" sz="1600" dirty="0">
              <a:solidFill>
                <a:srgbClr val="000000"/>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17729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6666ACD7-7AC3-3921-BDCC-8C39177D816F}"/>
              </a:ext>
              <a:ext uri="{C183D7F6-B498-43B3-948B-1728B52AA6E4}">
                <adec:decorative xmlns:adec="http://schemas.microsoft.com/office/drawing/2017/decorative" val="1"/>
              </a:ext>
            </a:extLst>
          </p:cNvPr>
          <p:cNvSpPr/>
          <p:nvPr/>
        </p:nvSpPr>
        <p:spPr>
          <a:xfrm>
            <a:off x="0" y="855437"/>
            <a:ext cx="231085" cy="51435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srgbClr val="FFFFFF"/>
              </a:solidFill>
              <a:latin typeface="Calibri" panose="020F0502020204030204"/>
            </a:endParaRPr>
          </a:p>
        </p:txBody>
      </p:sp>
      <p:sp>
        <p:nvSpPr>
          <p:cNvPr id="3" name="Slide Number">
            <a:extLst>
              <a:ext uri="{FF2B5EF4-FFF2-40B4-BE49-F238E27FC236}">
                <a16:creationId xmlns:a16="http://schemas.microsoft.com/office/drawing/2014/main" id="{188DA294-88EF-551D-FADE-36A6DCDFB4B4}"/>
              </a:ext>
            </a:extLst>
          </p:cNvPr>
          <p:cNvSpPr>
            <a:spLocks noGrp="1"/>
          </p:cNvSpPr>
          <p:nvPr>
            <p:ph type="dt" sz="half" idx="10"/>
          </p:nvPr>
        </p:nvSpPr>
        <p:spPr>
          <a:xfrm>
            <a:off x="708164" y="5617609"/>
            <a:ext cx="400050" cy="273844"/>
          </a:xfrm>
          <a:prstGeom prst="rect">
            <a:avLst/>
          </a:prstGeom>
        </p:spPr>
        <p:txBody>
          <a:bodyPr vert="horz" lIns="68580" tIns="34290" rIns="68580" bIns="34290" rtlCol="0" anchor="ctr"/>
          <a:lstStyle>
            <a:lvl1pPr algn="l">
              <a:defRPr sz="750">
                <a:solidFill>
                  <a:schemeClr val="tx1"/>
                </a:solidFill>
                <a:latin typeface="Arial" panose="020B0604020202020204" pitchFamily="34" charset="0"/>
                <a:cs typeface="Arial" panose="020B0604020202020204" pitchFamily="34" charset="0"/>
              </a:defRPr>
            </a:lvl1pPr>
          </a:lstStyle>
          <a:p>
            <a:pPr defTabSz="685800" fontAlgn="auto">
              <a:spcBef>
                <a:spcPts val="0"/>
              </a:spcBef>
              <a:spcAft>
                <a:spcPts val="0"/>
              </a:spcAft>
            </a:pPr>
            <a:fld id="{C0532C6E-236F-4DB2-A3F8-7E6325D185F8}" type="slidenum">
              <a:rPr lang="en-US">
                <a:solidFill>
                  <a:srgbClr val="000000"/>
                </a:solidFill>
                <a:ea typeface="+mn-ea"/>
              </a:rPr>
              <a:pPr defTabSz="685800" fontAlgn="auto">
                <a:spcBef>
                  <a:spcPts val="0"/>
                </a:spcBef>
                <a:spcAft>
                  <a:spcPts val="0"/>
                </a:spcAft>
              </a:pPr>
              <a:t>2</a:t>
            </a:fld>
            <a:endParaRPr lang="en-US">
              <a:solidFill>
                <a:srgbClr val="000000"/>
              </a:solidFill>
              <a:ea typeface="+mn-ea"/>
            </a:endParaRPr>
          </a:p>
        </p:txBody>
      </p:sp>
      <p:sp>
        <p:nvSpPr>
          <p:cNvPr id="4" name="Headline">
            <a:extLst>
              <a:ext uri="{FF2B5EF4-FFF2-40B4-BE49-F238E27FC236}">
                <a16:creationId xmlns:a16="http://schemas.microsoft.com/office/drawing/2014/main" id="{9D5F6A1C-7525-D60C-6BFB-6C43F97FD472}"/>
              </a:ext>
            </a:extLst>
          </p:cNvPr>
          <p:cNvSpPr txBox="1">
            <a:spLocks/>
          </p:cNvSpPr>
          <p:nvPr/>
        </p:nvSpPr>
        <p:spPr>
          <a:xfrm>
            <a:off x="708163" y="1289603"/>
            <a:ext cx="5916665" cy="577081"/>
          </a:xfrm>
          <a:prstGeom prst="rect">
            <a:avLst/>
          </a:prstGeom>
          <a:noFill/>
          <a:ln>
            <a:noFill/>
            <a:prstDash/>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fontAlgn="auto">
              <a:lnSpc>
                <a:spcPct val="100000"/>
              </a:lnSpc>
              <a:spcBef>
                <a:spcPts val="0"/>
              </a:spcBef>
              <a:spcAft>
                <a:spcPts val="0"/>
              </a:spcAft>
              <a:defRPr/>
            </a:pPr>
            <a:r>
              <a:rPr lang="en-US" sz="3300" b="1" dirty="0">
                <a:solidFill>
                  <a:srgbClr val="005480"/>
                </a:solidFill>
                <a:latin typeface="Arial" panose="020B0604020202020204" pitchFamily="34" charset="0"/>
                <a:cs typeface="Arial" panose="020B0604020202020204" pitchFamily="34" charset="0"/>
              </a:rPr>
              <a:t>Agenda</a:t>
            </a:r>
          </a:p>
        </p:txBody>
      </p:sp>
      <p:cxnSp>
        <p:nvCxnSpPr>
          <p:cNvPr id="7" name="Decorative: horizontal rule">
            <a:extLst>
              <a:ext uri="{FF2B5EF4-FFF2-40B4-BE49-F238E27FC236}">
                <a16:creationId xmlns:a16="http://schemas.microsoft.com/office/drawing/2014/main" id="{179E382E-C01F-2DBB-EF45-FD5676F065C7}"/>
              </a:ext>
              <a:ext uri="{C183D7F6-B498-43B3-948B-1728B52AA6E4}">
                <adec:decorative xmlns:adec="http://schemas.microsoft.com/office/drawing/2017/decorative" val="1"/>
              </a:ext>
            </a:extLst>
          </p:cNvPr>
          <p:cNvCxnSpPr>
            <a:cxnSpLocks/>
          </p:cNvCxnSpPr>
          <p:nvPr/>
        </p:nvCxnSpPr>
        <p:spPr>
          <a:xfrm>
            <a:off x="762224" y="5506322"/>
            <a:ext cx="797022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BC56134A-43C6-98E7-A999-48A698FE620B}"/>
              </a:ext>
              <a:ext uri="{C183D7F6-B498-43B3-948B-1728B52AA6E4}">
                <adec:decorative xmlns:adec="http://schemas.microsoft.com/office/drawing/2017/decorative" val="1"/>
              </a:ext>
            </a:extLst>
          </p:cNvPr>
          <p:cNvSpPr>
            <a:spLocks noGrp="1"/>
          </p:cNvSpPr>
          <p:nvPr>
            <p:ph type="ftr" sz="quarter" idx="11"/>
          </p:nvPr>
        </p:nvSpPr>
        <p:spPr>
          <a:xfrm>
            <a:off x="3308485" y="5623710"/>
            <a:ext cx="4857750" cy="273844"/>
          </a:xfrm>
          <a:prstGeom prst="rect">
            <a:avLst/>
          </a:prstGeom>
        </p:spPr>
        <p:txBody>
          <a:bodyPr vert="horz" lIns="68580" tIns="34290" rIns="68580" bIns="34290" rtlCol="0" anchor="ctr"/>
          <a:lstStyle>
            <a:lvl1pPr algn="r">
              <a:defRPr sz="750">
                <a:solidFill>
                  <a:schemeClr val="tx1"/>
                </a:solidFill>
                <a:latin typeface="Arial" panose="020B0604020202020204" pitchFamily="34" charset="0"/>
                <a:cs typeface="Arial" panose="020B0604020202020204" pitchFamily="34" charset="0"/>
              </a:defRPr>
            </a:lvl1pPr>
          </a:lstStyle>
          <a:p>
            <a:pPr defTabSz="685800" fontAlgn="auto">
              <a:spcBef>
                <a:spcPts val="0"/>
              </a:spcBef>
              <a:spcAft>
                <a:spcPts val="0"/>
              </a:spcAft>
            </a:pPr>
            <a:r>
              <a:rPr lang="en-US" dirty="0">
                <a:solidFill>
                  <a:srgbClr val="636669"/>
                </a:solidFill>
                <a:ea typeface="+mn-ea"/>
              </a:rPr>
              <a:t>MA APCD TAG  |  12/12/2023</a:t>
            </a:r>
          </a:p>
        </p:txBody>
      </p:sp>
      <p:pic>
        <p:nvPicPr>
          <p:cNvPr id="9" name="Decorative: CHIA Logo">
            <a:extLst>
              <a:ext uri="{FF2B5EF4-FFF2-40B4-BE49-F238E27FC236}">
                <a16:creationId xmlns:a16="http://schemas.microsoft.com/office/drawing/2014/main" id="{6616BF5D-0611-0215-816E-2852D9C53B6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1111" y="5582254"/>
            <a:ext cx="342900" cy="342900"/>
          </a:xfrm>
          <a:prstGeom prst="rect">
            <a:avLst/>
          </a:prstGeom>
        </p:spPr>
      </p:pic>
      <p:sp>
        <p:nvSpPr>
          <p:cNvPr id="10" name="Subhead &amp; Body Text">
            <a:extLst>
              <a:ext uri="{FF2B5EF4-FFF2-40B4-BE49-F238E27FC236}">
                <a16:creationId xmlns:a16="http://schemas.microsoft.com/office/drawing/2014/main" id="{3680159A-FB73-8AD7-62E0-4FA55B03666D}"/>
              </a:ext>
            </a:extLst>
          </p:cNvPr>
          <p:cNvSpPr txBox="1"/>
          <p:nvPr/>
        </p:nvSpPr>
        <p:spPr>
          <a:xfrm>
            <a:off x="708162" y="1977970"/>
            <a:ext cx="7361418" cy="300083"/>
          </a:xfrm>
          <a:prstGeom prst="rect">
            <a:avLst/>
          </a:prstGeom>
          <a:noFill/>
        </p:spPr>
        <p:txBody>
          <a:bodyPr wrap="square" numCol="2" spcCol="548640" rtlCol="0">
            <a:noAutofit/>
          </a:bodyPr>
          <a:lstStyle/>
          <a:p>
            <a:pPr defTabSz="685800" fontAlgn="auto">
              <a:spcBef>
                <a:spcPts val="900"/>
              </a:spcBef>
              <a:spcAft>
                <a:spcPts val="0"/>
              </a:spcAft>
            </a:pPr>
            <a:endParaRPr lang="en-US" sz="1500" dirty="0">
              <a:solidFill>
                <a:srgbClr val="000000"/>
              </a:solidFill>
              <a:latin typeface="Arial" panose="020B0604020202020204" pitchFamily="34" charset="0"/>
              <a:ea typeface="+mn-ea"/>
              <a:cs typeface="Arial" panose="020B0604020202020204" pitchFamily="34" charset="0"/>
            </a:endParaRPr>
          </a:p>
        </p:txBody>
      </p:sp>
      <p:sp>
        <p:nvSpPr>
          <p:cNvPr id="11" name="Subhead &amp; Body Text">
            <a:extLst>
              <a:ext uri="{FF2B5EF4-FFF2-40B4-BE49-F238E27FC236}">
                <a16:creationId xmlns:a16="http://schemas.microsoft.com/office/drawing/2014/main" id="{9DF5ECB9-60D3-C5BC-EE60-29DB10EE6099}"/>
              </a:ext>
            </a:extLst>
          </p:cNvPr>
          <p:cNvSpPr txBox="1"/>
          <p:nvPr/>
        </p:nvSpPr>
        <p:spPr>
          <a:xfrm>
            <a:off x="708162" y="2273941"/>
            <a:ext cx="7682949" cy="1884836"/>
          </a:xfrm>
          <a:prstGeom prst="rect">
            <a:avLst/>
          </a:prstGeom>
          <a:noFill/>
        </p:spPr>
        <p:txBody>
          <a:bodyPr wrap="square" numCol="1" spcCol="548640" rtlCol="0">
            <a:noAutofit/>
          </a:bodyPr>
          <a:lstStyle/>
          <a:p>
            <a:pPr marL="257175" indent="-257175" defTabSz="685800" fontAlgn="auto">
              <a:spcBef>
                <a:spcPts val="900"/>
              </a:spcBef>
              <a:spcAft>
                <a:spcPts val="0"/>
              </a:spcAft>
              <a:buBlip>
                <a:blip r:embed="rId3"/>
              </a:buBlip>
            </a:pPr>
            <a:r>
              <a:rPr lang="en-US" sz="1600" dirty="0">
                <a:solidFill>
                  <a:srgbClr val="000000"/>
                </a:solidFill>
                <a:latin typeface="Arial" panose="020B0604020202020204" pitchFamily="34" charset="0"/>
                <a:ea typeface="+mn-ea"/>
                <a:cs typeface="Arial" panose="020B0604020202020204" pitchFamily="34" charset="0"/>
              </a:rPr>
              <a:t>MA APCD</a:t>
            </a:r>
          </a:p>
          <a:p>
            <a:pPr marL="257175" indent="-257175" defTabSz="685800" fontAlgn="auto">
              <a:spcBef>
                <a:spcPts val="900"/>
              </a:spcBef>
              <a:spcAft>
                <a:spcPts val="0"/>
              </a:spcAft>
              <a:buBlip>
                <a:blip r:embed="rId3"/>
              </a:buBlip>
            </a:pPr>
            <a:endParaRPr lang="en-US" sz="1600" dirty="0">
              <a:solidFill>
                <a:srgbClr val="000000"/>
              </a:solidFill>
              <a:latin typeface="Arial" panose="020B0604020202020204" pitchFamily="34" charset="0"/>
              <a:ea typeface="+mn-ea"/>
              <a:cs typeface="Arial" panose="020B0604020202020204" pitchFamily="34" charset="0"/>
            </a:endParaRPr>
          </a:p>
          <a:p>
            <a:pPr marL="257175" indent="-257175" defTabSz="685800" fontAlgn="auto">
              <a:spcBef>
                <a:spcPts val="900"/>
              </a:spcBef>
              <a:spcAft>
                <a:spcPts val="0"/>
              </a:spcAft>
              <a:buBlip>
                <a:blip r:embed="rId3"/>
              </a:buBlip>
            </a:pPr>
            <a:r>
              <a:rPr lang="en-US" sz="1600" dirty="0">
                <a:solidFill>
                  <a:srgbClr val="000000"/>
                </a:solidFill>
                <a:latin typeface="Arial" panose="020B0604020202020204" pitchFamily="34" charset="0"/>
                <a:ea typeface="+mn-ea"/>
                <a:cs typeface="Arial" panose="020B0604020202020204" pitchFamily="34" charset="0"/>
              </a:rPr>
              <a:t>Enrollment Trends</a:t>
            </a:r>
          </a:p>
          <a:p>
            <a:pPr marL="257175" indent="-257175" defTabSz="685800" fontAlgn="auto">
              <a:spcBef>
                <a:spcPts val="900"/>
              </a:spcBef>
              <a:spcAft>
                <a:spcPts val="0"/>
              </a:spcAft>
              <a:buBlip>
                <a:blip r:embed="rId3"/>
              </a:buBlip>
            </a:pPr>
            <a:endParaRPr lang="en-US" sz="1600" dirty="0">
              <a:solidFill>
                <a:srgbClr val="000000"/>
              </a:solidFill>
              <a:latin typeface="Arial" panose="020B0604020202020204" pitchFamily="34" charset="0"/>
              <a:ea typeface="+mn-ea"/>
              <a:cs typeface="Arial" panose="020B0604020202020204" pitchFamily="34" charset="0"/>
            </a:endParaRPr>
          </a:p>
          <a:p>
            <a:pPr marL="257175" indent="-257175" defTabSz="685800" fontAlgn="auto">
              <a:spcBef>
                <a:spcPts val="900"/>
              </a:spcBef>
              <a:spcAft>
                <a:spcPts val="0"/>
              </a:spcAft>
              <a:buBlip>
                <a:blip r:embed="rId3"/>
              </a:buBlip>
            </a:pPr>
            <a:r>
              <a:rPr lang="en-US" sz="1600" dirty="0">
                <a:solidFill>
                  <a:srgbClr val="000000"/>
                </a:solidFill>
                <a:latin typeface="Arial" panose="020B0604020202020204" pitchFamily="34" charset="0"/>
                <a:ea typeface="+mn-ea"/>
                <a:cs typeface="Arial" panose="020B0604020202020204" pitchFamily="34" charset="0"/>
              </a:rPr>
              <a:t>DOI Reporting</a:t>
            </a:r>
          </a:p>
          <a:p>
            <a:pPr marL="257175" indent="-257175" defTabSz="685800" fontAlgn="auto">
              <a:spcBef>
                <a:spcPts val="900"/>
              </a:spcBef>
              <a:spcAft>
                <a:spcPts val="0"/>
              </a:spcAft>
              <a:buBlip>
                <a:blip r:embed="rId3"/>
              </a:buBlip>
            </a:pPr>
            <a:endParaRPr lang="en-US" sz="1600" dirty="0">
              <a:solidFill>
                <a:srgbClr val="000000"/>
              </a:solidFill>
              <a:latin typeface="Arial" panose="020B0604020202020204" pitchFamily="34" charset="0"/>
              <a:ea typeface="+mn-ea"/>
              <a:cs typeface="Arial" panose="020B0604020202020204" pitchFamily="34" charset="0"/>
            </a:endParaRPr>
          </a:p>
          <a:p>
            <a:pPr marL="257175" indent="-257175" defTabSz="685800" fontAlgn="auto">
              <a:spcBef>
                <a:spcPts val="900"/>
              </a:spcBef>
              <a:spcAft>
                <a:spcPts val="0"/>
              </a:spcAft>
              <a:buBlip>
                <a:blip r:embed="rId3"/>
              </a:buBlip>
            </a:pPr>
            <a:r>
              <a:rPr lang="en-US" sz="1600" dirty="0">
                <a:solidFill>
                  <a:srgbClr val="000000"/>
                </a:solidFill>
                <a:latin typeface="Arial" panose="020B0604020202020204" pitchFamily="34" charset="0"/>
                <a:ea typeface="+mn-ea"/>
                <a:cs typeface="Arial" panose="020B0604020202020204" pitchFamily="34" charset="0"/>
              </a:rPr>
              <a:t>Questions</a:t>
            </a:r>
          </a:p>
        </p:txBody>
      </p:sp>
    </p:spTree>
    <p:extLst>
      <p:ext uri="{BB962C8B-B14F-4D97-AF65-F5344CB8AC3E}">
        <p14:creationId xmlns:p14="http://schemas.microsoft.com/office/powerpoint/2010/main" val="3366321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6666ACD7-7AC3-3921-BDCC-8C39177D816F}"/>
              </a:ext>
              <a:ext uri="{C183D7F6-B498-43B3-948B-1728B52AA6E4}">
                <adec:decorative xmlns:adec="http://schemas.microsoft.com/office/drawing/2017/decorative" val="1"/>
              </a:ext>
            </a:extLst>
          </p:cNvPr>
          <p:cNvSpPr/>
          <p:nvPr/>
        </p:nvSpPr>
        <p:spPr>
          <a:xfrm>
            <a:off x="0" y="855437"/>
            <a:ext cx="231085" cy="51435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srgbClr val="FFFFFF"/>
              </a:solidFill>
              <a:latin typeface="Calibri" panose="020F0502020204030204"/>
            </a:endParaRPr>
          </a:p>
        </p:txBody>
      </p:sp>
      <p:sp>
        <p:nvSpPr>
          <p:cNvPr id="3" name="Slide Number">
            <a:extLst>
              <a:ext uri="{FF2B5EF4-FFF2-40B4-BE49-F238E27FC236}">
                <a16:creationId xmlns:a16="http://schemas.microsoft.com/office/drawing/2014/main" id="{188DA294-88EF-551D-FADE-36A6DCDFB4B4}"/>
              </a:ext>
            </a:extLst>
          </p:cNvPr>
          <p:cNvSpPr>
            <a:spLocks noGrp="1"/>
          </p:cNvSpPr>
          <p:nvPr>
            <p:ph type="dt" sz="half" idx="10"/>
          </p:nvPr>
        </p:nvSpPr>
        <p:spPr>
          <a:xfrm>
            <a:off x="708164" y="5617609"/>
            <a:ext cx="400050" cy="273844"/>
          </a:xfrm>
          <a:prstGeom prst="rect">
            <a:avLst/>
          </a:prstGeom>
        </p:spPr>
        <p:txBody>
          <a:bodyPr vert="horz" lIns="68580" tIns="34290" rIns="68580" bIns="34290" rtlCol="0" anchor="ctr"/>
          <a:lstStyle>
            <a:lvl1pPr algn="l">
              <a:defRPr sz="750">
                <a:solidFill>
                  <a:schemeClr val="tx1"/>
                </a:solidFill>
                <a:latin typeface="Arial" panose="020B0604020202020204" pitchFamily="34" charset="0"/>
                <a:cs typeface="Arial" panose="020B0604020202020204" pitchFamily="34" charset="0"/>
              </a:defRPr>
            </a:lvl1pPr>
          </a:lstStyle>
          <a:p>
            <a:pPr defTabSz="685800" fontAlgn="auto">
              <a:spcBef>
                <a:spcPts val="0"/>
              </a:spcBef>
              <a:spcAft>
                <a:spcPts val="0"/>
              </a:spcAft>
            </a:pPr>
            <a:fld id="{C0532C6E-236F-4DB2-A3F8-7E6325D185F8}" type="slidenum">
              <a:rPr lang="en-US">
                <a:solidFill>
                  <a:srgbClr val="000000"/>
                </a:solidFill>
                <a:ea typeface="+mn-ea"/>
              </a:rPr>
              <a:pPr defTabSz="685800" fontAlgn="auto">
                <a:spcBef>
                  <a:spcPts val="0"/>
                </a:spcBef>
                <a:spcAft>
                  <a:spcPts val="0"/>
                </a:spcAft>
              </a:pPr>
              <a:t>3</a:t>
            </a:fld>
            <a:endParaRPr lang="en-US">
              <a:solidFill>
                <a:srgbClr val="000000"/>
              </a:solidFill>
              <a:ea typeface="+mn-ea"/>
            </a:endParaRPr>
          </a:p>
        </p:txBody>
      </p:sp>
      <p:sp>
        <p:nvSpPr>
          <p:cNvPr id="4" name="Headline">
            <a:extLst>
              <a:ext uri="{FF2B5EF4-FFF2-40B4-BE49-F238E27FC236}">
                <a16:creationId xmlns:a16="http://schemas.microsoft.com/office/drawing/2014/main" id="{9D5F6A1C-7525-D60C-6BFB-6C43F97FD472}"/>
              </a:ext>
            </a:extLst>
          </p:cNvPr>
          <p:cNvSpPr txBox="1">
            <a:spLocks/>
          </p:cNvSpPr>
          <p:nvPr/>
        </p:nvSpPr>
        <p:spPr>
          <a:xfrm>
            <a:off x="708163" y="1289603"/>
            <a:ext cx="5916665" cy="500137"/>
          </a:xfrm>
          <a:prstGeom prst="rect">
            <a:avLst/>
          </a:prstGeom>
          <a:noFill/>
          <a:ln>
            <a:noFill/>
            <a:prstDash/>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fontAlgn="auto">
              <a:lnSpc>
                <a:spcPct val="100000"/>
              </a:lnSpc>
              <a:spcBef>
                <a:spcPts val="0"/>
              </a:spcBef>
              <a:spcAft>
                <a:spcPts val="0"/>
              </a:spcAft>
              <a:defRPr/>
            </a:pPr>
            <a:r>
              <a:rPr kumimoji="0" lang="en-US" sz="2800" b="1" i="0" u="none" strike="noStrike" kern="1200" cap="none" spc="0" normalizeH="0" baseline="0" noProof="0" dirty="0">
                <a:ln>
                  <a:noFill/>
                </a:ln>
                <a:solidFill>
                  <a:srgbClr val="004178"/>
                </a:solidFill>
                <a:effectLst/>
                <a:uLnTx/>
                <a:uFillTx/>
                <a:latin typeface="Arial"/>
                <a:ea typeface="ＭＳ Ｐゴシック" charset="0"/>
                <a:cs typeface="Arial"/>
              </a:rPr>
              <a:t>MA APCD Intake</a:t>
            </a:r>
            <a:endParaRPr lang="en-US" sz="3300" b="1" dirty="0">
              <a:solidFill>
                <a:srgbClr val="005480"/>
              </a:solidFill>
              <a:latin typeface="Arial" panose="020B0604020202020204" pitchFamily="34" charset="0"/>
              <a:cs typeface="Arial" panose="020B0604020202020204" pitchFamily="34" charset="0"/>
            </a:endParaRPr>
          </a:p>
        </p:txBody>
      </p:sp>
      <p:cxnSp>
        <p:nvCxnSpPr>
          <p:cNvPr id="7" name="Decorative: horizontal rule">
            <a:extLst>
              <a:ext uri="{FF2B5EF4-FFF2-40B4-BE49-F238E27FC236}">
                <a16:creationId xmlns:a16="http://schemas.microsoft.com/office/drawing/2014/main" id="{179E382E-C01F-2DBB-EF45-FD5676F065C7}"/>
              </a:ext>
              <a:ext uri="{C183D7F6-B498-43B3-948B-1728B52AA6E4}">
                <adec:decorative xmlns:adec="http://schemas.microsoft.com/office/drawing/2017/decorative" val="1"/>
              </a:ext>
            </a:extLst>
          </p:cNvPr>
          <p:cNvCxnSpPr>
            <a:cxnSpLocks/>
          </p:cNvCxnSpPr>
          <p:nvPr/>
        </p:nvCxnSpPr>
        <p:spPr>
          <a:xfrm>
            <a:off x="762224" y="5506322"/>
            <a:ext cx="797022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BC56134A-43C6-98E7-A999-48A698FE620B}"/>
              </a:ext>
              <a:ext uri="{C183D7F6-B498-43B3-948B-1728B52AA6E4}">
                <adec:decorative xmlns:adec="http://schemas.microsoft.com/office/drawing/2017/decorative" val="1"/>
              </a:ext>
            </a:extLst>
          </p:cNvPr>
          <p:cNvSpPr>
            <a:spLocks noGrp="1"/>
          </p:cNvSpPr>
          <p:nvPr>
            <p:ph type="ftr" sz="quarter" idx="11"/>
          </p:nvPr>
        </p:nvSpPr>
        <p:spPr>
          <a:xfrm>
            <a:off x="3308485" y="5623710"/>
            <a:ext cx="4857750" cy="273844"/>
          </a:xfrm>
          <a:prstGeom prst="rect">
            <a:avLst/>
          </a:prstGeom>
        </p:spPr>
        <p:txBody>
          <a:bodyPr vert="horz" lIns="68580" tIns="34290" rIns="68580" bIns="34290" rtlCol="0" anchor="ctr"/>
          <a:lstStyle>
            <a:lvl1pPr algn="r">
              <a:defRPr sz="750">
                <a:solidFill>
                  <a:schemeClr val="tx1"/>
                </a:solidFill>
                <a:latin typeface="Arial" panose="020B0604020202020204" pitchFamily="34" charset="0"/>
                <a:cs typeface="Arial" panose="020B0604020202020204" pitchFamily="34" charset="0"/>
              </a:defRPr>
            </a:lvl1pPr>
          </a:lstStyle>
          <a:p>
            <a:pPr defTabSz="685800" fontAlgn="auto">
              <a:spcBef>
                <a:spcPts val="0"/>
              </a:spcBef>
              <a:spcAft>
                <a:spcPts val="0"/>
              </a:spcAft>
            </a:pPr>
            <a:r>
              <a:rPr lang="en-US" dirty="0">
                <a:solidFill>
                  <a:srgbClr val="636669"/>
                </a:solidFill>
                <a:ea typeface="+mn-ea"/>
              </a:rPr>
              <a:t>MA APCD TAG  |  12/12/2023</a:t>
            </a:r>
          </a:p>
        </p:txBody>
      </p:sp>
      <p:pic>
        <p:nvPicPr>
          <p:cNvPr id="9" name="Decorative: CHIA Logo">
            <a:extLst>
              <a:ext uri="{FF2B5EF4-FFF2-40B4-BE49-F238E27FC236}">
                <a16:creationId xmlns:a16="http://schemas.microsoft.com/office/drawing/2014/main" id="{6616BF5D-0611-0215-816E-2852D9C53B6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1111" y="5582254"/>
            <a:ext cx="342900" cy="342900"/>
          </a:xfrm>
          <a:prstGeom prst="rect">
            <a:avLst/>
          </a:prstGeom>
        </p:spPr>
      </p:pic>
      <p:sp>
        <p:nvSpPr>
          <p:cNvPr id="10" name="Subhead &amp; Body Text">
            <a:extLst>
              <a:ext uri="{FF2B5EF4-FFF2-40B4-BE49-F238E27FC236}">
                <a16:creationId xmlns:a16="http://schemas.microsoft.com/office/drawing/2014/main" id="{3680159A-FB73-8AD7-62E0-4FA55B03666D}"/>
              </a:ext>
            </a:extLst>
          </p:cNvPr>
          <p:cNvSpPr txBox="1"/>
          <p:nvPr/>
        </p:nvSpPr>
        <p:spPr>
          <a:xfrm>
            <a:off x="708162" y="1977970"/>
            <a:ext cx="7361418" cy="300083"/>
          </a:xfrm>
          <a:prstGeom prst="rect">
            <a:avLst/>
          </a:prstGeom>
          <a:noFill/>
        </p:spPr>
        <p:txBody>
          <a:bodyPr wrap="square" numCol="2" spcCol="548640" rtlCol="0">
            <a:noAutofit/>
          </a:bodyPr>
          <a:lstStyle/>
          <a:p>
            <a:pPr defTabSz="685800" fontAlgn="auto">
              <a:spcBef>
                <a:spcPts val="900"/>
              </a:spcBef>
              <a:spcAft>
                <a:spcPts val="0"/>
              </a:spcAft>
            </a:pPr>
            <a:endParaRPr lang="en-US" sz="1500" dirty="0">
              <a:solidFill>
                <a:srgbClr val="000000"/>
              </a:solidFill>
              <a:latin typeface="Arial" panose="020B0604020202020204" pitchFamily="34" charset="0"/>
              <a:ea typeface="+mn-ea"/>
              <a:cs typeface="Arial" panose="020B0604020202020204" pitchFamily="34" charset="0"/>
            </a:endParaRPr>
          </a:p>
        </p:txBody>
      </p:sp>
      <p:sp>
        <p:nvSpPr>
          <p:cNvPr id="11" name="Subhead &amp; Body Text">
            <a:extLst>
              <a:ext uri="{FF2B5EF4-FFF2-40B4-BE49-F238E27FC236}">
                <a16:creationId xmlns:a16="http://schemas.microsoft.com/office/drawing/2014/main" id="{9DF5ECB9-60D3-C5BC-EE60-29DB10EE6099}"/>
              </a:ext>
            </a:extLst>
          </p:cNvPr>
          <p:cNvSpPr txBox="1"/>
          <p:nvPr/>
        </p:nvSpPr>
        <p:spPr>
          <a:xfrm>
            <a:off x="708162" y="1977970"/>
            <a:ext cx="7682949" cy="3151324"/>
          </a:xfrm>
          <a:prstGeom prst="rect">
            <a:avLst/>
          </a:prstGeom>
          <a:noFill/>
        </p:spPr>
        <p:txBody>
          <a:bodyPr wrap="square" numCol="1" spcCol="548640" rtlCol="0">
            <a:noAutofit/>
          </a:bodyPr>
          <a:lstStyle/>
          <a:p>
            <a:pPr marL="257175" indent="-257175" defTabSz="685800" fontAlgn="auto">
              <a:spcBef>
                <a:spcPts val="900"/>
              </a:spcBef>
              <a:spcAft>
                <a:spcPts val="0"/>
              </a:spcAft>
              <a:buBlip>
                <a:blip r:embed="rId3"/>
              </a:buBlip>
            </a:pPr>
            <a:r>
              <a:rPr lang="en-US" sz="1600" dirty="0">
                <a:latin typeface="Arial" panose="020B0604020202020204" pitchFamily="34" charset="0"/>
                <a:cs typeface="Arial" panose="020B0604020202020204" pitchFamily="34" charset="0"/>
              </a:rPr>
              <a:t>All APCD submissions through November 2023 are due by December 31</a:t>
            </a:r>
            <a:r>
              <a:rPr lang="en-US" sz="1600" baseline="30000" dirty="0">
                <a:latin typeface="Arial" panose="020B0604020202020204" pitchFamily="34" charset="0"/>
                <a:cs typeface="Arial" panose="020B0604020202020204" pitchFamily="34" charset="0"/>
              </a:rPr>
              <a:t>st.</a:t>
            </a:r>
            <a:r>
              <a:rPr lang="en-US" sz="1600" dirty="0">
                <a:latin typeface="Arial" panose="020B0604020202020204" pitchFamily="34" charset="0"/>
                <a:cs typeface="Arial" panose="020B0604020202020204" pitchFamily="34" charset="0"/>
              </a:rPr>
              <a:t> This includes any re-submissions.</a:t>
            </a:r>
            <a:endParaRPr lang="en-US" sz="1600" dirty="0">
              <a:solidFill>
                <a:srgbClr val="000000"/>
              </a:solidFill>
              <a:latin typeface="Arial" panose="020B0604020202020204" pitchFamily="34" charset="0"/>
              <a:ea typeface="+mn-ea"/>
              <a:cs typeface="Arial" panose="020B0604020202020204" pitchFamily="34" charset="0"/>
            </a:endParaRPr>
          </a:p>
          <a:p>
            <a:pPr marL="257175" indent="-257175" defTabSz="685800" fontAlgn="auto">
              <a:spcBef>
                <a:spcPts val="900"/>
              </a:spcBef>
              <a:spcAft>
                <a:spcPts val="0"/>
              </a:spcAft>
              <a:buBlip>
                <a:blip r:embed="rId3"/>
              </a:buBlip>
            </a:pPr>
            <a:r>
              <a:rPr lang="en-US" sz="1600" dirty="0">
                <a:solidFill>
                  <a:srgbClr val="000000"/>
                </a:solidFill>
                <a:latin typeface="Arial" panose="020B0604020202020204" pitchFamily="34" charset="0"/>
                <a:ea typeface="+mn-ea"/>
                <a:cs typeface="Arial" panose="020B0604020202020204" pitchFamily="34" charset="0"/>
              </a:rPr>
              <a:t>Please work with your liaison in submitting any overdue files from prior time periods.</a:t>
            </a:r>
          </a:p>
          <a:p>
            <a:pPr marL="257175" indent="-257175" defTabSz="685800" fontAlgn="auto">
              <a:spcBef>
                <a:spcPts val="900"/>
              </a:spcBef>
              <a:spcAft>
                <a:spcPts val="0"/>
              </a:spcAft>
              <a:buBlip>
                <a:blip r:embed="rId3"/>
              </a:buBlip>
            </a:pPr>
            <a:r>
              <a:rPr lang="en-US" sz="1600" dirty="0">
                <a:solidFill>
                  <a:srgbClr val="000000"/>
                </a:solidFill>
                <a:latin typeface="Arial" panose="020B0604020202020204" pitchFamily="34" charset="0"/>
                <a:ea typeface="+mn-ea"/>
                <a:cs typeface="Arial" panose="020B0604020202020204" pitchFamily="34" charset="0"/>
              </a:rPr>
              <a:t>Please be mindful when selecting the Submission Month and Year in </a:t>
            </a:r>
            <a:r>
              <a:rPr lang="en-US" sz="1600" dirty="0" err="1">
                <a:solidFill>
                  <a:srgbClr val="000000"/>
                </a:solidFill>
                <a:latin typeface="Arial" panose="020B0604020202020204" pitchFamily="34" charset="0"/>
                <a:ea typeface="+mn-ea"/>
                <a:cs typeface="Arial" panose="020B0604020202020204" pitchFamily="34" charset="0"/>
              </a:rPr>
              <a:t>FileSecure</a:t>
            </a:r>
            <a:r>
              <a:rPr lang="en-US" sz="1600" dirty="0">
                <a:solidFill>
                  <a:srgbClr val="000000"/>
                </a:solidFill>
                <a:latin typeface="Arial" panose="020B0604020202020204" pitchFamily="34" charset="0"/>
                <a:ea typeface="+mn-ea"/>
                <a:cs typeface="Arial" panose="020B0604020202020204" pitchFamily="34" charset="0"/>
              </a:rPr>
              <a:t>. We’ve had instances recently where the wrong year was selected, thus deactivating previously submitted files.</a:t>
            </a:r>
          </a:p>
          <a:p>
            <a:pPr marL="257175" indent="-257175" defTabSz="685800" fontAlgn="auto">
              <a:spcBef>
                <a:spcPts val="900"/>
              </a:spcBef>
              <a:spcAft>
                <a:spcPts val="0"/>
              </a:spcAft>
              <a:buBlip>
                <a:blip r:embed="rId3"/>
              </a:buBlip>
            </a:pPr>
            <a:r>
              <a:rPr lang="en-US" sz="1600" dirty="0">
                <a:solidFill>
                  <a:srgbClr val="000000"/>
                </a:solidFill>
                <a:latin typeface="Arial" panose="020B0604020202020204" pitchFamily="34" charset="0"/>
                <a:ea typeface="+mn-ea"/>
                <a:cs typeface="Arial" panose="020B0604020202020204" pitchFamily="34" charset="0"/>
              </a:rPr>
              <a:t>CHIA continues to revisit Medical and Pharmacy Claim versioning methods with select payers. We’ll reach out when we have examples to share with each company.</a:t>
            </a:r>
          </a:p>
        </p:txBody>
      </p:sp>
    </p:spTree>
    <p:extLst>
      <p:ext uri="{BB962C8B-B14F-4D97-AF65-F5344CB8AC3E}">
        <p14:creationId xmlns:p14="http://schemas.microsoft.com/office/powerpoint/2010/main" val="288203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6666ACD7-7AC3-3921-BDCC-8C39177D816F}"/>
              </a:ext>
              <a:ext uri="{C183D7F6-B498-43B3-948B-1728B52AA6E4}">
                <adec:decorative xmlns:adec="http://schemas.microsoft.com/office/drawing/2017/decorative" val="1"/>
              </a:ext>
            </a:extLst>
          </p:cNvPr>
          <p:cNvSpPr/>
          <p:nvPr/>
        </p:nvSpPr>
        <p:spPr>
          <a:xfrm>
            <a:off x="0" y="855437"/>
            <a:ext cx="231085" cy="51435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srgbClr val="FFFFFF"/>
              </a:solidFill>
              <a:latin typeface="Calibri" panose="020F0502020204030204"/>
            </a:endParaRPr>
          </a:p>
        </p:txBody>
      </p:sp>
      <p:sp>
        <p:nvSpPr>
          <p:cNvPr id="3" name="Slide Number">
            <a:extLst>
              <a:ext uri="{FF2B5EF4-FFF2-40B4-BE49-F238E27FC236}">
                <a16:creationId xmlns:a16="http://schemas.microsoft.com/office/drawing/2014/main" id="{188DA294-88EF-551D-FADE-36A6DCDFB4B4}"/>
              </a:ext>
            </a:extLst>
          </p:cNvPr>
          <p:cNvSpPr>
            <a:spLocks noGrp="1"/>
          </p:cNvSpPr>
          <p:nvPr>
            <p:ph type="dt" sz="half" idx="10"/>
          </p:nvPr>
        </p:nvSpPr>
        <p:spPr>
          <a:xfrm>
            <a:off x="708164" y="5617609"/>
            <a:ext cx="400050" cy="273844"/>
          </a:xfrm>
          <a:prstGeom prst="rect">
            <a:avLst/>
          </a:prstGeom>
        </p:spPr>
        <p:txBody>
          <a:bodyPr vert="horz" lIns="68580" tIns="34290" rIns="68580" bIns="34290" rtlCol="0" anchor="ctr"/>
          <a:lstStyle>
            <a:lvl1pPr algn="l">
              <a:defRPr sz="750">
                <a:solidFill>
                  <a:schemeClr val="tx1"/>
                </a:solidFill>
                <a:latin typeface="Arial" panose="020B0604020202020204" pitchFamily="34" charset="0"/>
                <a:cs typeface="Arial" panose="020B0604020202020204" pitchFamily="34" charset="0"/>
              </a:defRPr>
            </a:lvl1pPr>
          </a:lstStyle>
          <a:p>
            <a:pPr defTabSz="685800" fontAlgn="auto">
              <a:spcBef>
                <a:spcPts val="0"/>
              </a:spcBef>
              <a:spcAft>
                <a:spcPts val="0"/>
              </a:spcAft>
            </a:pPr>
            <a:fld id="{C0532C6E-236F-4DB2-A3F8-7E6325D185F8}" type="slidenum">
              <a:rPr lang="en-US">
                <a:solidFill>
                  <a:srgbClr val="000000"/>
                </a:solidFill>
                <a:ea typeface="+mn-ea"/>
              </a:rPr>
              <a:pPr defTabSz="685800" fontAlgn="auto">
                <a:spcBef>
                  <a:spcPts val="0"/>
                </a:spcBef>
                <a:spcAft>
                  <a:spcPts val="0"/>
                </a:spcAft>
              </a:pPr>
              <a:t>4</a:t>
            </a:fld>
            <a:endParaRPr lang="en-US">
              <a:solidFill>
                <a:srgbClr val="000000"/>
              </a:solidFill>
              <a:ea typeface="+mn-ea"/>
            </a:endParaRPr>
          </a:p>
        </p:txBody>
      </p:sp>
      <p:sp>
        <p:nvSpPr>
          <p:cNvPr id="4" name="Headline">
            <a:extLst>
              <a:ext uri="{FF2B5EF4-FFF2-40B4-BE49-F238E27FC236}">
                <a16:creationId xmlns:a16="http://schemas.microsoft.com/office/drawing/2014/main" id="{9D5F6A1C-7525-D60C-6BFB-6C43F97FD472}"/>
              </a:ext>
            </a:extLst>
          </p:cNvPr>
          <p:cNvSpPr txBox="1">
            <a:spLocks/>
          </p:cNvSpPr>
          <p:nvPr/>
        </p:nvSpPr>
        <p:spPr>
          <a:xfrm>
            <a:off x="708163" y="1289603"/>
            <a:ext cx="7458072" cy="500137"/>
          </a:xfrm>
          <a:prstGeom prst="rect">
            <a:avLst/>
          </a:prstGeom>
          <a:noFill/>
          <a:ln>
            <a:noFill/>
            <a:prstDash/>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fontAlgn="auto">
              <a:lnSpc>
                <a:spcPct val="100000"/>
              </a:lnSpc>
              <a:spcBef>
                <a:spcPts val="0"/>
              </a:spcBef>
              <a:spcAft>
                <a:spcPts val="0"/>
              </a:spcAft>
              <a:defRPr/>
            </a:pPr>
            <a:r>
              <a:rPr kumimoji="0" lang="en-US" sz="2800" b="1" i="0" u="none" strike="noStrike" kern="1200" cap="none" spc="0" normalizeH="0" baseline="0" noProof="0" dirty="0">
                <a:ln>
                  <a:noFill/>
                </a:ln>
                <a:solidFill>
                  <a:srgbClr val="004178"/>
                </a:solidFill>
                <a:effectLst/>
                <a:uLnTx/>
                <a:uFillTx/>
                <a:latin typeface="Arial"/>
                <a:ea typeface="ＭＳ Ｐゴシック" charset="0"/>
                <a:cs typeface="Arial"/>
              </a:rPr>
              <a:t>2024 MA APCD Submission Guide Updates</a:t>
            </a:r>
          </a:p>
        </p:txBody>
      </p:sp>
      <p:cxnSp>
        <p:nvCxnSpPr>
          <p:cNvPr id="7" name="Decorative: horizontal rule">
            <a:extLst>
              <a:ext uri="{FF2B5EF4-FFF2-40B4-BE49-F238E27FC236}">
                <a16:creationId xmlns:a16="http://schemas.microsoft.com/office/drawing/2014/main" id="{179E382E-C01F-2DBB-EF45-FD5676F065C7}"/>
              </a:ext>
              <a:ext uri="{C183D7F6-B498-43B3-948B-1728B52AA6E4}">
                <adec:decorative xmlns:adec="http://schemas.microsoft.com/office/drawing/2017/decorative" val="1"/>
              </a:ext>
            </a:extLst>
          </p:cNvPr>
          <p:cNvCxnSpPr>
            <a:cxnSpLocks/>
          </p:cNvCxnSpPr>
          <p:nvPr/>
        </p:nvCxnSpPr>
        <p:spPr>
          <a:xfrm>
            <a:off x="762224" y="5506322"/>
            <a:ext cx="797022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BC56134A-43C6-98E7-A999-48A698FE620B}"/>
              </a:ext>
              <a:ext uri="{C183D7F6-B498-43B3-948B-1728B52AA6E4}">
                <adec:decorative xmlns:adec="http://schemas.microsoft.com/office/drawing/2017/decorative" val="1"/>
              </a:ext>
            </a:extLst>
          </p:cNvPr>
          <p:cNvSpPr>
            <a:spLocks noGrp="1"/>
          </p:cNvSpPr>
          <p:nvPr>
            <p:ph type="ftr" sz="quarter" idx="11"/>
          </p:nvPr>
        </p:nvSpPr>
        <p:spPr>
          <a:xfrm>
            <a:off x="3308485" y="5623710"/>
            <a:ext cx="4857750" cy="273844"/>
          </a:xfrm>
          <a:prstGeom prst="rect">
            <a:avLst/>
          </a:prstGeom>
        </p:spPr>
        <p:txBody>
          <a:bodyPr vert="horz" lIns="68580" tIns="34290" rIns="68580" bIns="34290" rtlCol="0" anchor="ctr"/>
          <a:lstStyle>
            <a:lvl1pPr algn="r">
              <a:defRPr sz="750">
                <a:solidFill>
                  <a:schemeClr val="tx1"/>
                </a:solidFill>
                <a:latin typeface="Arial" panose="020B0604020202020204" pitchFamily="34" charset="0"/>
                <a:cs typeface="Arial" panose="020B0604020202020204" pitchFamily="34" charset="0"/>
              </a:defRPr>
            </a:lvl1pPr>
          </a:lstStyle>
          <a:p>
            <a:pPr defTabSz="685800" fontAlgn="auto">
              <a:spcBef>
                <a:spcPts val="0"/>
              </a:spcBef>
              <a:spcAft>
                <a:spcPts val="0"/>
              </a:spcAft>
            </a:pPr>
            <a:r>
              <a:rPr lang="en-US" dirty="0">
                <a:solidFill>
                  <a:srgbClr val="636669"/>
                </a:solidFill>
                <a:ea typeface="+mn-ea"/>
              </a:rPr>
              <a:t>MA APCD TAG  |  12/12/2023</a:t>
            </a:r>
          </a:p>
        </p:txBody>
      </p:sp>
      <p:pic>
        <p:nvPicPr>
          <p:cNvPr id="9" name="Decorative: CHIA Logo">
            <a:extLst>
              <a:ext uri="{FF2B5EF4-FFF2-40B4-BE49-F238E27FC236}">
                <a16:creationId xmlns:a16="http://schemas.microsoft.com/office/drawing/2014/main" id="{6616BF5D-0611-0215-816E-2852D9C53B6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1111" y="5582254"/>
            <a:ext cx="342900" cy="342900"/>
          </a:xfrm>
          <a:prstGeom prst="rect">
            <a:avLst/>
          </a:prstGeom>
        </p:spPr>
      </p:pic>
      <p:sp>
        <p:nvSpPr>
          <p:cNvPr id="10" name="Subhead &amp; Body Text">
            <a:extLst>
              <a:ext uri="{FF2B5EF4-FFF2-40B4-BE49-F238E27FC236}">
                <a16:creationId xmlns:a16="http://schemas.microsoft.com/office/drawing/2014/main" id="{3680159A-FB73-8AD7-62E0-4FA55B03666D}"/>
              </a:ext>
            </a:extLst>
          </p:cNvPr>
          <p:cNvSpPr txBox="1"/>
          <p:nvPr/>
        </p:nvSpPr>
        <p:spPr>
          <a:xfrm>
            <a:off x="708162" y="1977970"/>
            <a:ext cx="7361418" cy="300083"/>
          </a:xfrm>
          <a:prstGeom prst="rect">
            <a:avLst/>
          </a:prstGeom>
          <a:noFill/>
        </p:spPr>
        <p:txBody>
          <a:bodyPr wrap="square" numCol="2" spcCol="548640" rtlCol="0">
            <a:noAutofit/>
          </a:bodyPr>
          <a:lstStyle/>
          <a:p>
            <a:pPr defTabSz="685800" fontAlgn="auto">
              <a:spcBef>
                <a:spcPts val="900"/>
              </a:spcBef>
              <a:spcAft>
                <a:spcPts val="0"/>
              </a:spcAft>
            </a:pPr>
            <a:endParaRPr lang="en-US" sz="1500" dirty="0">
              <a:solidFill>
                <a:srgbClr val="000000"/>
              </a:solidFill>
              <a:latin typeface="Arial" panose="020B0604020202020204" pitchFamily="34" charset="0"/>
              <a:ea typeface="+mn-ea"/>
              <a:cs typeface="Arial" panose="020B0604020202020204" pitchFamily="34" charset="0"/>
            </a:endParaRPr>
          </a:p>
        </p:txBody>
      </p:sp>
      <p:sp>
        <p:nvSpPr>
          <p:cNvPr id="11" name="Subhead &amp; Body Text">
            <a:extLst>
              <a:ext uri="{FF2B5EF4-FFF2-40B4-BE49-F238E27FC236}">
                <a16:creationId xmlns:a16="http://schemas.microsoft.com/office/drawing/2014/main" id="{9DF5ECB9-60D3-C5BC-EE60-29DB10EE6099}"/>
              </a:ext>
            </a:extLst>
          </p:cNvPr>
          <p:cNvSpPr txBox="1"/>
          <p:nvPr/>
        </p:nvSpPr>
        <p:spPr>
          <a:xfrm>
            <a:off x="708162" y="1977970"/>
            <a:ext cx="7682949" cy="3151324"/>
          </a:xfrm>
          <a:prstGeom prst="rect">
            <a:avLst/>
          </a:prstGeom>
          <a:noFill/>
        </p:spPr>
        <p:txBody>
          <a:bodyPr wrap="square" numCol="1" spcCol="548640" rtlCol="0">
            <a:noAutofit/>
          </a:bodyPr>
          <a:lstStyle/>
          <a:p>
            <a:pPr marL="257175" indent="-257175" defTabSz="685800" fontAlgn="auto">
              <a:spcBef>
                <a:spcPts val="900"/>
              </a:spcBef>
              <a:spcAft>
                <a:spcPts val="0"/>
              </a:spcAft>
              <a:buBlip>
                <a:blip r:embed="rId3"/>
              </a:buBlip>
            </a:pPr>
            <a:r>
              <a:rPr lang="en-US" sz="1600" dirty="0">
                <a:solidFill>
                  <a:srgbClr val="000000"/>
                </a:solidFill>
                <a:latin typeface="Arial" panose="020B0604020202020204" pitchFamily="34" charset="0"/>
                <a:ea typeface="+mn-ea"/>
                <a:cs typeface="Arial" panose="020B0604020202020204" pitchFamily="34" charset="0"/>
              </a:rPr>
              <a:t>These are potential updates for 2024 (effective 8/1/2024 for July 2024 data):</a:t>
            </a:r>
          </a:p>
          <a:p>
            <a:pPr marL="714375" lvl="1" indent="-257175" defTabSz="685800" fontAlgn="auto">
              <a:spcBef>
                <a:spcPts val="900"/>
              </a:spcBef>
              <a:spcAft>
                <a:spcPts val="0"/>
              </a:spcAft>
              <a:buBlip>
                <a:blip r:embed="rId3"/>
              </a:buBlip>
            </a:pPr>
            <a:r>
              <a:rPr lang="en-US" sz="1600" dirty="0">
                <a:solidFill>
                  <a:srgbClr val="000000"/>
                </a:solidFill>
                <a:latin typeface="Arial" panose="020B0604020202020204" pitchFamily="34" charset="0"/>
                <a:ea typeface="+mn-ea"/>
                <a:cs typeface="Arial" panose="020B0604020202020204" pitchFamily="34" charset="0"/>
              </a:rPr>
              <a:t>Expand NDC Code to 12 digits</a:t>
            </a:r>
          </a:p>
          <a:p>
            <a:pPr marL="714375" lvl="1" indent="-257175" defTabSz="685800" fontAlgn="auto">
              <a:spcBef>
                <a:spcPts val="900"/>
              </a:spcBef>
              <a:spcAft>
                <a:spcPts val="0"/>
              </a:spcAft>
              <a:buBlip>
                <a:blip r:embed="rId3"/>
              </a:buBlip>
            </a:pPr>
            <a:r>
              <a:rPr lang="en-US" sz="1600" dirty="0">
                <a:solidFill>
                  <a:srgbClr val="000000"/>
                </a:solidFill>
                <a:latin typeface="Arial" panose="020B0604020202020204" pitchFamily="34" charset="0"/>
                <a:ea typeface="+mn-ea"/>
                <a:cs typeface="Arial" panose="020B0604020202020204" pitchFamily="34" charset="0"/>
              </a:rPr>
              <a:t>Rename ‘Member Gender’ field to ‘Member Sex’</a:t>
            </a:r>
          </a:p>
          <a:p>
            <a:pPr marL="1171575" lvl="2" indent="-257175" defTabSz="685800" fontAlgn="auto">
              <a:spcBef>
                <a:spcPts val="900"/>
              </a:spcBef>
              <a:spcAft>
                <a:spcPts val="0"/>
              </a:spcAft>
              <a:buBlip>
                <a:blip r:embed="rId3"/>
              </a:buBlip>
            </a:pPr>
            <a:r>
              <a:rPr lang="en-US" sz="1600" dirty="0">
                <a:solidFill>
                  <a:srgbClr val="000000"/>
                </a:solidFill>
                <a:latin typeface="Arial" panose="020B0604020202020204" pitchFamily="34" charset="0"/>
                <a:ea typeface="+mn-ea"/>
                <a:cs typeface="Arial" panose="020B0604020202020204" pitchFamily="34" charset="0"/>
              </a:rPr>
              <a:t>Add lookup value ‘X’ (not listed here or intersex) based on the MassHealth Health Equity enrollment system updates.</a:t>
            </a:r>
          </a:p>
          <a:p>
            <a:pPr marL="714375" lvl="1" indent="-257175" defTabSz="685800" fontAlgn="auto">
              <a:spcBef>
                <a:spcPts val="900"/>
              </a:spcBef>
              <a:spcAft>
                <a:spcPts val="0"/>
              </a:spcAft>
              <a:buBlip>
                <a:blip r:embed="rId3"/>
              </a:buBlip>
            </a:pPr>
            <a:r>
              <a:rPr lang="en-US" sz="1600" dirty="0">
                <a:solidFill>
                  <a:srgbClr val="000000"/>
                </a:solidFill>
                <a:latin typeface="Arial" panose="020B0604020202020204" pitchFamily="34" charset="0"/>
                <a:ea typeface="+mn-ea"/>
                <a:cs typeface="Arial" panose="020B0604020202020204" pitchFamily="34" charset="0"/>
              </a:rPr>
              <a:t>Add new field for ‘Gender Identity’ (aligns with CHIA’s EHRD data submission that was created in collaboration with MassHealth).</a:t>
            </a:r>
          </a:p>
          <a:p>
            <a:pPr marL="714375" lvl="1" indent="-257175" defTabSz="685800" fontAlgn="auto">
              <a:spcBef>
                <a:spcPts val="900"/>
              </a:spcBef>
              <a:spcAft>
                <a:spcPts val="0"/>
              </a:spcAft>
              <a:buBlip>
                <a:blip r:embed="rId3"/>
              </a:buBlip>
            </a:pPr>
            <a:r>
              <a:rPr lang="en-US" sz="1600" dirty="0">
                <a:solidFill>
                  <a:srgbClr val="000000"/>
                </a:solidFill>
                <a:latin typeface="Arial" panose="020B0604020202020204" pitchFamily="34" charset="0"/>
                <a:ea typeface="+mn-ea"/>
                <a:cs typeface="Arial" panose="020B0604020202020204" pitchFamily="34" charset="0"/>
              </a:rPr>
              <a:t>Update PV050 ‘filler’ field to remove reference to </a:t>
            </a:r>
            <a:r>
              <a:rPr lang="en-US" sz="1600" dirty="0" err="1">
                <a:solidFill>
                  <a:srgbClr val="000000"/>
                </a:solidFill>
                <a:latin typeface="Arial" panose="020B0604020202020204" pitchFamily="34" charset="0"/>
                <a:ea typeface="+mn-ea"/>
                <a:cs typeface="Arial" panose="020B0604020202020204" pitchFamily="34" charset="0"/>
              </a:rPr>
              <a:t>eVisit</a:t>
            </a:r>
            <a:r>
              <a:rPr lang="en-US" sz="1600" dirty="0">
                <a:solidFill>
                  <a:srgbClr val="000000"/>
                </a:solidFill>
                <a:latin typeface="Arial" panose="020B0604020202020204" pitchFamily="34" charset="0"/>
                <a:ea typeface="+mn-ea"/>
                <a:cs typeface="Arial" panose="020B0604020202020204" pitchFamily="34" charset="0"/>
              </a:rPr>
              <a:t> in Description column</a:t>
            </a:r>
          </a:p>
          <a:p>
            <a:pPr defTabSz="685800" fontAlgn="auto">
              <a:spcBef>
                <a:spcPts val="900"/>
              </a:spcBef>
              <a:spcAft>
                <a:spcPts val="0"/>
              </a:spcAft>
            </a:pPr>
            <a:endParaRPr lang="en-US" sz="1600" dirty="0">
              <a:solidFill>
                <a:srgbClr val="000000"/>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2546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6666ACD7-7AC3-3921-BDCC-8C39177D816F}"/>
              </a:ext>
              <a:ext uri="{C183D7F6-B498-43B3-948B-1728B52AA6E4}">
                <adec:decorative xmlns:adec="http://schemas.microsoft.com/office/drawing/2017/decorative" val="1"/>
              </a:ext>
            </a:extLst>
          </p:cNvPr>
          <p:cNvSpPr/>
          <p:nvPr/>
        </p:nvSpPr>
        <p:spPr>
          <a:xfrm>
            <a:off x="0" y="855437"/>
            <a:ext cx="231085" cy="51435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srgbClr val="FFFFFF"/>
              </a:solidFill>
              <a:latin typeface="Calibri" panose="020F0502020204030204"/>
            </a:endParaRPr>
          </a:p>
        </p:txBody>
      </p:sp>
      <p:sp>
        <p:nvSpPr>
          <p:cNvPr id="3" name="Slide Number">
            <a:extLst>
              <a:ext uri="{FF2B5EF4-FFF2-40B4-BE49-F238E27FC236}">
                <a16:creationId xmlns:a16="http://schemas.microsoft.com/office/drawing/2014/main" id="{188DA294-88EF-551D-FADE-36A6DCDFB4B4}"/>
              </a:ext>
            </a:extLst>
          </p:cNvPr>
          <p:cNvSpPr>
            <a:spLocks noGrp="1"/>
          </p:cNvSpPr>
          <p:nvPr>
            <p:ph type="dt" sz="half" idx="10"/>
          </p:nvPr>
        </p:nvSpPr>
        <p:spPr>
          <a:xfrm>
            <a:off x="708164" y="5617609"/>
            <a:ext cx="400050" cy="273844"/>
          </a:xfrm>
          <a:prstGeom prst="rect">
            <a:avLst/>
          </a:prstGeom>
        </p:spPr>
        <p:txBody>
          <a:bodyPr vert="horz" lIns="68580" tIns="34290" rIns="68580" bIns="34290" rtlCol="0" anchor="ctr"/>
          <a:lstStyle>
            <a:lvl1pPr algn="l">
              <a:defRPr sz="750">
                <a:solidFill>
                  <a:schemeClr val="tx1"/>
                </a:solidFill>
                <a:latin typeface="Arial" panose="020B0604020202020204" pitchFamily="34" charset="0"/>
                <a:cs typeface="Arial" panose="020B0604020202020204" pitchFamily="34" charset="0"/>
              </a:defRPr>
            </a:lvl1pPr>
          </a:lstStyle>
          <a:p>
            <a:pPr defTabSz="685800" fontAlgn="auto">
              <a:spcBef>
                <a:spcPts val="0"/>
              </a:spcBef>
              <a:spcAft>
                <a:spcPts val="0"/>
              </a:spcAft>
            </a:pPr>
            <a:fld id="{C0532C6E-236F-4DB2-A3F8-7E6325D185F8}" type="slidenum">
              <a:rPr lang="en-US">
                <a:solidFill>
                  <a:srgbClr val="000000"/>
                </a:solidFill>
                <a:ea typeface="+mn-ea"/>
              </a:rPr>
              <a:pPr defTabSz="685800" fontAlgn="auto">
                <a:spcBef>
                  <a:spcPts val="0"/>
                </a:spcBef>
                <a:spcAft>
                  <a:spcPts val="0"/>
                </a:spcAft>
              </a:pPr>
              <a:t>5</a:t>
            </a:fld>
            <a:endParaRPr lang="en-US">
              <a:solidFill>
                <a:srgbClr val="000000"/>
              </a:solidFill>
              <a:ea typeface="+mn-ea"/>
            </a:endParaRPr>
          </a:p>
        </p:txBody>
      </p:sp>
      <p:sp>
        <p:nvSpPr>
          <p:cNvPr id="4" name="Headline">
            <a:extLst>
              <a:ext uri="{FF2B5EF4-FFF2-40B4-BE49-F238E27FC236}">
                <a16:creationId xmlns:a16="http://schemas.microsoft.com/office/drawing/2014/main" id="{9D5F6A1C-7525-D60C-6BFB-6C43F97FD472}"/>
              </a:ext>
            </a:extLst>
          </p:cNvPr>
          <p:cNvSpPr txBox="1">
            <a:spLocks/>
          </p:cNvSpPr>
          <p:nvPr/>
        </p:nvSpPr>
        <p:spPr>
          <a:xfrm>
            <a:off x="708163" y="1289603"/>
            <a:ext cx="7458072" cy="500137"/>
          </a:xfrm>
          <a:prstGeom prst="rect">
            <a:avLst/>
          </a:prstGeom>
          <a:noFill/>
          <a:ln>
            <a:noFill/>
            <a:prstDash/>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fontAlgn="auto">
              <a:lnSpc>
                <a:spcPct val="100000"/>
              </a:lnSpc>
              <a:spcBef>
                <a:spcPts val="0"/>
              </a:spcBef>
              <a:spcAft>
                <a:spcPts val="0"/>
              </a:spcAft>
              <a:defRPr/>
            </a:pPr>
            <a:r>
              <a:rPr kumimoji="0" lang="en-US" sz="2800" b="1" i="0" u="none" strike="noStrike" kern="1200" cap="none" spc="0" normalizeH="0" baseline="0" noProof="0" dirty="0">
                <a:ln>
                  <a:noFill/>
                </a:ln>
                <a:solidFill>
                  <a:srgbClr val="004178"/>
                </a:solidFill>
                <a:effectLst/>
                <a:uLnTx/>
                <a:uFillTx/>
                <a:latin typeface="Arial"/>
                <a:ea typeface="ＭＳ Ｐゴシック" charset="0"/>
                <a:cs typeface="Arial"/>
              </a:rPr>
              <a:t>2024 MA APCD Submission Guide Updates</a:t>
            </a:r>
            <a:endParaRPr lang="en-US" sz="3300" b="1" dirty="0">
              <a:solidFill>
                <a:srgbClr val="005480"/>
              </a:solidFill>
              <a:latin typeface="Arial" panose="020B0604020202020204" pitchFamily="34" charset="0"/>
              <a:cs typeface="Arial" panose="020B0604020202020204" pitchFamily="34" charset="0"/>
            </a:endParaRPr>
          </a:p>
        </p:txBody>
      </p:sp>
      <p:cxnSp>
        <p:nvCxnSpPr>
          <p:cNvPr id="7" name="Decorative: horizontal rule">
            <a:extLst>
              <a:ext uri="{FF2B5EF4-FFF2-40B4-BE49-F238E27FC236}">
                <a16:creationId xmlns:a16="http://schemas.microsoft.com/office/drawing/2014/main" id="{179E382E-C01F-2DBB-EF45-FD5676F065C7}"/>
              </a:ext>
              <a:ext uri="{C183D7F6-B498-43B3-948B-1728B52AA6E4}">
                <adec:decorative xmlns:adec="http://schemas.microsoft.com/office/drawing/2017/decorative" val="1"/>
              </a:ext>
            </a:extLst>
          </p:cNvPr>
          <p:cNvCxnSpPr>
            <a:cxnSpLocks/>
          </p:cNvCxnSpPr>
          <p:nvPr/>
        </p:nvCxnSpPr>
        <p:spPr>
          <a:xfrm>
            <a:off x="762224" y="5506322"/>
            <a:ext cx="797022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BC56134A-43C6-98E7-A999-48A698FE620B}"/>
              </a:ext>
              <a:ext uri="{C183D7F6-B498-43B3-948B-1728B52AA6E4}">
                <adec:decorative xmlns:adec="http://schemas.microsoft.com/office/drawing/2017/decorative" val="1"/>
              </a:ext>
            </a:extLst>
          </p:cNvPr>
          <p:cNvSpPr>
            <a:spLocks noGrp="1"/>
          </p:cNvSpPr>
          <p:nvPr>
            <p:ph type="ftr" sz="quarter" idx="11"/>
          </p:nvPr>
        </p:nvSpPr>
        <p:spPr>
          <a:xfrm>
            <a:off x="3308485" y="5623710"/>
            <a:ext cx="4857750" cy="273844"/>
          </a:xfrm>
          <a:prstGeom prst="rect">
            <a:avLst/>
          </a:prstGeom>
        </p:spPr>
        <p:txBody>
          <a:bodyPr vert="horz" lIns="68580" tIns="34290" rIns="68580" bIns="34290" rtlCol="0" anchor="ctr"/>
          <a:lstStyle>
            <a:lvl1pPr algn="r">
              <a:defRPr sz="750">
                <a:solidFill>
                  <a:schemeClr val="tx1"/>
                </a:solidFill>
                <a:latin typeface="Arial" panose="020B0604020202020204" pitchFamily="34" charset="0"/>
                <a:cs typeface="Arial" panose="020B0604020202020204" pitchFamily="34" charset="0"/>
              </a:defRPr>
            </a:lvl1pPr>
          </a:lstStyle>
          <a:p>
            <a:pPr defTabSz="685800" fontAlgn="auto">
              <a:spcBef>
                <a:spcPts val="0"/>
              </a:spcBef>
              <a:spcAft>
                <a:spcPts val="0"/>
              </a:spcAft>
            </a:pPr>
            <a:r>
              <a:rPr lang="en-US" dirty="0">
                <a:solidFill>
                  <a:srgbClr val="636669"/>
                </a:solidFill>
                <a:ea typeface="+mn-ea"/>
              </a:rPr>
              <a:t>MA APCD TAG  |  12/12/2023</a:t>
            </a:r>
          </a:p>
        </p:txBody>
      </p:sp>
      <p:pic>
        <p:nvPicPr>
          <p:cNvPr id="9" name="Decorative: CHIA Logo">
            <a:extLst>
              <a:ext uri="{FF2B5EF4-FFF2-40B4-BE49-F238E27FC236}">
                <a16:creationId xmlns:a16="http://schemas.microsoft.com/office/drawing/2014/main" id="{6616BF5D-0611-0215-816E-2852D9C53B6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1111" y="5582254"/>
            <a:ext cx="342900" cy="342900"/>
          </a:xfrm>
          <a:prstGeom prst="rect">
            <a:avLst/>
          </a:prstGeom>
        </p:spPr>
      </p:pic>
      <p:sp>
        <p:nvSpPr>
          <p:cNvPr id="10" name="Subhead &amp; Body Text">
            <a:extLst>
              <a:ext uri="{FF2B5EF4-FFF2-40B4-BE49-F238E27FC236}">
                <a16:creationId xmlns:a16="http://schemas.microsoft.com/office/drawing/2014/main" id="{3680159A-FB73-8AD7-62E0-4FA55B03666D}"/>
              </a:ext>
            </a:extLst>
          </p:cNvPr>
          <p:cNvSpPr txBox="1"/>
          <p:nvPr/>
        </p:nvSpPr>
        <p:spPr>
          <a:xfrm>
            <a:off x="708162" y="1977970"/>
            <a:ext cx="7361418" cy="300083"/>
          </a:xfrm>
          <a:prstGeom prst="rect">
            <a:avLst/>
          </a:prstGeom>
          <a:noFill/>
        </p:spPr>
        <p:txBody>
          <a:bodyPr wrap="square" numCol="2" spcCol="548640" rtlCol="0">
            <a:noAutofit/>
          </a:bodyPr>
          <a:lstStyle/>
          <a:p>
            <a:pPr defTabSz="685800" fontAlgn="auto">
              <a:spcBef>
                <a:spcPts val="900"/>
              </a:spcBef>
              <a:spcAft>
                <a:spcPts val="0"/>
              </a:spcAft>
            </a:pPr>
            <a:endParaRPr lang="en-US" sz="1500" dirty="0">
              <a:solidFill>
                <a:srgbClr val="000000"/>
              </a:solidFill>
              <a:latin typeface="Arial" panose="020B0604020202020204" pitchFamily="34" charset="0"/>
              <a:ea typeface="+mn-ea"/>
              <a:cs typeface="Arial" panose="020B0604020202020204" pitchFamily="34" charset="0"/>
            </a:endParaRPr>
          </a:p>
        </p:txBody>
      </p:sp>
      <p:sp>
        <p:nvSpPr>
          <p:cNvPr id="11" name="Subhead &amp; Body Text">
            <a:extLst>
              <a:ext uri="{FF2B5EF4-FFF2-40B4-BE49-F238E27FC236}">
                <a16:creationId xmlns:a16="http://schemas.microsoft.com/office/drawing/2014/main" id="{9DF5ECB9-60D3-C5BC-EE60-29DB10EE6099}"/>
              </a:ext>
            </a:extLst>
          </p:cNvPr>
          <p:cNvSpPr txBox="1"/>
          <p:nvPr/>
        </p:nvSpPr>
        <p:spPr>
          <a:xfrm>
            <a:off x="708162" y="1977970"/>
            <a:ext cx="7682949" cy="3151324"/>
          </a:xfrm>
          <a:prstGeom prst="rect">
            <a:avLst/>
          </a:prstGeom>
          <a:noFill/>
        </p:spPr>
        <p:txBody>
          <a:bodyPr wrap="square" numCol="1" spcCol="548640" rtlCol="0">
            <a:noAutofit/>
          </a:bodyPr>
          <a:lstStyle/>
          <a:p>
            <a:pPr defTabSz="685800" fontAlgn="auto">
              <a:spcBef>
                <a:spcPts val="900"/>
              </a:spcBef>
              <a:spcAft>
                <a:spcPts val="0"/>
              </a:spcAft>
            </a:pPr>
            <a:endParaRPr lang="en-US" sz="1600" dirty="0">
              <a:solidFill>
                <a:srgbClr val="000000"/>
              </a:solidFill>
              <a:latin typeface="Arial" panose="020B0604020202020204" pitchFamily="34" charset="0"/>
              <a:ea typeface="+mn-ea"/>
              <a:cs typeface="Arial" panose="020B0604020202020204" pitchFamily="34" charset="0"/>
            </a:endParaRPr>
          </a:p>
        </p:txBody>
      </p:sp>
      <p:graphicFrame>
        <p:nvGraphicFramePr>
          <p:cNvPr id="5" name="Object 4">
            <a:extLst>
              <a:ext uri="{FF2B5EF4-FFF2-40B4-BE49-F238E27FC236}">
                <a16:creationId xmlns:a16="http://schemas.microsoft.com/office/drawing/2014/main" id="{1DDA7D38-0AAF-016B-786E-02AE8137CB63}"/>
              </a:ext>
            </a:extLst>
          </p:cNvPr>
          <p:cNvGraphicFramePr>
            <a:graphicFrameLocks noChangeAspect="1"/>
          </p:cNvGraphicFramePr>
          <p:nvPr>
            <p:extLst>
              <p:ext uri="{D42A27DB-BD31-4B8C-83A1-F6EECF244321}">
                <p14:modId xmlns:p14="http://schemas.microsoft.com/office/powerpoint/2010/main" val="1577738612"/>
              </p:ext>
            </p:extLst>
          </p:nvPr>
        </p:nvGraphicFramePr>
        <p:xfrm>
          <a:off x="739775" y="1893889"/>
          <a:ext cx="6989763" cy="3612432"/>
        </p:xfrm>
        <a:graphic>
          <a:graphicData uri="http://schemas.openxmlformats.org/presentationml/2006/ole">
            <mc:AlternateContent xmlns:mc="http://schemas.openxmlformats.org/markup-compatibility/2006">
              <mc:Choice xmlns:v="urn:schemas-microsoft-com:vml" Requires="v">
                <p:oleObj name="Document" r:id="rId3" imgW="5956042" imgH="3362293" progId="Word.Document.12">
                  <p:embed/>
                </p:oleObj>
              </mc:Choice>
              <mc:Fallback>
                <p:oleObj name="Document" r:id="rId3" imgW="5956042" imgH="3362293" progId="Word.Document.12">
                  <p:embed/>
                  <p:pic>
                    <p:nvPicPr>
                      <p:cNvPr id="5" name="Object 4">
                        <a:extLst>
                          <a:ext uri="{FF2B5EF4-FFF2-40B4-BE49-F238E27FC236}">
                            <a16:creationId xmlns:a16="http://schemas.microsoft.com/office/drawing/2014/main" id="{1DDA7D38-0AAF-016B-786E-02AE8137CB63}"/>
                          </a:ext>
                        </a:extLst>
                      </p:cNvPr>
                      <p:cNvPicPr/>
                      <p:nvPr/>
                    </p:nvPicPr>
                    <p:blipFill>
                      <a:blip r:embed="rId4"/>
                      <a:stretch>
                        <a:fillRect/>
                      </a:stretch>
                    </p:blipFill>
                    <p:spPr>
                      <a:xfrm>
                        <a:off x="739775" y="1893889"/>
                        <a:ext cx="6989763" cy="3612432"/>
                      </a:xfrm>
                      <a:prstGeom prst="rect">
                        <a:avLst/>
                      </a:prstGeom>
                    </p:spPr>
                  </p:pic>
                </p:oleObj>
              </mc:Fallback>
            </mc:AlternateContent>
          </a:graphicData>
        </a:graphic>
      </p:graphicFrame>
    </p:spTree>
    <p:extLst>
      <p:ext uri="{BB962C8B-B14F-4D97-AF65-F5344CB8AC3E}">
        <p14:creationId xmlns:p14="http://schemas.microsoft.com/office/powerpoint/2010/main" val="1270309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6666ACD7-7AC3-3921-BDCC-8C39177D816F}"/>
              </a:ext>
              <a:ext uri="{C183D7F6-B498-43B3-948B-1728B52AA6E4}">
                <adec:decorative xmlns:adec="http://schemas.microsoft.com/office/drawing/2017/decorative" val="1"/>
              </a:ext>
            </a:extLst>
          </p:cNvPr>
          <p:cNvSpPr/>
          <p:nvPr/>
        </p:nvSpPr>
        <p:spPr>
          <a:xfrm>
            <a:off x="0" y="855437"/>
            <a:ext cx="231085" cy="51435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srgbClr val="FFFFFF"/>
              </a:solidFill>
              <a:latin typeface="Calibri" panose="020F0502020204030204"/>
            </a:endParaRPr>
          </a:p>
        </p:txBody>
      </p:sp>
      <p:sp>
        <p:nvSpPr>
          <p:cNvPr id="3" name="Slide Number">
            <a:extLst>
              <a:ext uri="{FF2B5EF4-FFF2-40B4-BE49-F238E27FC236}">
                <a16:creationId xmlns:a16="http://schemas.microsoft.com/office/drawing/2014/main" id="{188DA294-88EF-551D-FADE-36A6DCDFB4B4}"/>
              </a:ext>
            </a:extLst>
          </p:cNvPr>
          <p:cNvSpPr>
            <a:spLocks noGrp="1"/>
          </p:cNvSpPr>
          <p:nvPr>
            <p:ph type="dt" sz="half" idx="10"/>
          </p:nvPr>
        </p:nvSpPr>
        <p:spPr>
          <a:xfrm>
            <a:off x="708164" y="5617609"/>
            <a:ext cx="400050" cy="273844"/>
          </a:xfrm>
          <a:prstGeom prst="rect">
            <a:avLst/>
          </a:prstGeom>
        </p:spPr>
        <p:txBody>
          <a:bodyPr vert="horz" lIns="68580" tIns="34290" rIns="68580" bIns="34290" rtlCol="0" anchor="ctr"/>
          <a:lstStyle>
            <a:lvl1pPr algn="l">
              <a:defRPr sz="750">
                <a:solidFill>
                  <a:schemeClr val="tx1"/>
                </a:solidFill>
                <a:latin typeface="Arial" panose="020B0604020202020204" pitchFamily="34" charset="0"/>
                <a:cs typeface="Arial" panose="020B0604020202020204" pitchFamily="34" charset="0"/>
              </a:defRPr>
            </a:lvl1pPr>
          </a:lstStyle>
          <a:p>
            <a:pPr defTabSz="685800" fontAlgn="auto">
              <a:spcBef>
                <a:spcPts val="0"/>
              </a:spcBef>
              <a:spcAft>
                <a:spcPts val="0"/>
              </a:spcAft>
            </a:pPr>
            <a:fld id="{C0532C6E-236F-4DB2-A3F8-7E6325D185F8}" type="slidenum">
              <a:rPr lang="en-US">
                <a:solidFill>
                  <a:srgbClr val="000000"/>
                </a:solidFill>
                <a:ea typeface="+mn-ea"/>
              </a:rPr>
              <a:pPr defTabSz="685800" fontAlgn="auto">
                <a:spcBef>
                  <a:spcPts val="0"/>
                </a:spcBef>
                <a:spcAft>
                  <a:spcPts val="0"/>
                </a:spcAft>
              </a:pPr>
              <a:t>6</a:t>
            </a:fld>
            <a:endParaRPr lang="en-US">
              <a:solidFill>
                <a:srgbClr val="000000"/>
              </a:solidFill>
              <a:ea typeface="+mn-ea"/>
            </a:endParaRPr>
          </a:p>
        </p:txBody>
      </p:sp>
      <p:sp>
        <p:nvSpPr>
          <p:cNvPr id="4" name="Headline">
            <a:extLst>
              <a:ext uri="{FF2B5EF4-FFF2-40B4-BE49-F238E27FC236}">
                <a16:creationId xmlns:a16="http://schemas.microsoft.com/office/drawing/2014/main" id="{9D5F6A1C-7525-D60C-6BFB-6C43F97FD472}"/>
              </a:ext>
            </a:extLst>
          </p:cNvPr>
          <p:cNvSpPr txBox="1">
            <a:spLocks/>
          </p:cNvSpPr>
          <p:nvPr/>
        </p:nvSpPr>
        <p:spPr>
          <a:xfrm>
            <a:off x="708163" y="1289603"/>
            <a:ext cx="5916665" cy="500137"/>
          </a:xfrm>
          <a:prstGeom prst="rect">
            <a:avLst/>
          </a:prstGeom>
          <a:noFill/>
          <a:ln>
            <a:noFill/>
            <a:prstDash/>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fontAlgn="auto">
              <a:lnSpc>
                <a:spcPct val="100000"/>
              </a:lnSpc>
              <a:spcBef>
                <a:spcPts val="0"/>
              </a:spcBef>
              <a:spcAft>
                <a:spcPts val="0"/>
              </a:spcAft>
              <a:defRPr/>
            </a:pPr>
            <a:r>
              <a:rPr kumimoji="0" lang="en-US" sz="2800" b="1" i="0" u="none" strike="noStrike" kern="1200" cap="none" spc="0" normalizeH="0" baseline="0" noProof="0" dirty="0">
                <a:ln>
                  <a:noFill/>
                </a:ln>
                <a:solidFill>
                  <a:srgbClr val="004178"/>
                </a:solidFill>
                <a:effectLst/>
                <a:uLnTx/>
                <a:uFillTx/>
                <a:latin typeface="Arial"/>
                <a:ea typeface="ＭＳ Ｐゴシック" charset="0"/>
                <a:cs typeface="Arial"/>
              </a:rPr>
              <a:t>Enrollment Trends Update</a:t>
            </a:r>
            <a:endParaRPr lang="en-US" sz="3300" b="1" dirty="0">
              <a:solidFill>
                <a:srgbClr val="005480"/>
              </a:solidFill>
              <a:latin typeface="Arial" panose="020B0604020202020204" pitchFamily="34" charset="0"/>
              <a:cs typeface="Arial" panose="020B0604020202020204" pitchFamily="34" charset="0"/>
            </a:endParaRPr>
          </a:p>
        </p:txBody>
      </p:sp>
      <p:cxnSp>
        <p:nvCxnSpPr>
          <p:cNvPr id="7" name="Decorative: horizontal rule">
            <a:extLst>
              <a:ext uri="{FF2B5EF4-FFF2-40B4-BE49-F238E27FC236}">
                <a16:creationId xmlns:a16="http://schemas.microsoft.com/office/drawing/2014/main" id="{179E382E-C01F-2DBB-EF45-FD5676F065C7}"/>
              </a:ext>
              <a:ext uri="{C183D7F6-B498-43B3-948B-1728B52AA6E4}">
                <adec:decorative xmlns:adec="http://schemas.microsoft.com/office/drawing/2017/decorative" val="1"/>
              </a:ext>
            </a:extLst>
          </p:cNvPr>
          <p:cNvCxnSpPr>
            <a:cxnSpLocks/>
          </p:cNvCxnSpPr>
          <p:nvPr/>
        </p:nvCxnSpPr>
        <p:spPr>
          <a:xfrm>
            <a:off x="762224" y="5506322"/>
            <a:ext cx="797022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BC56134A-43C6-98E7-A999-48A698FE620B}"/>
              </a:ext>
              <a:ext uri="{C183D7F6-B498-43B3-948B-1728B52AA6E4}">
                <adec:decorative xmlns:adec="http://schemas.microsoft.com/office/drawing/2017/decorative" val="1"/>
              </a:ext>
            </a:extLst>
          </p:cNvPr>
          <p:cNvSpPr>
            <a:spLocks noGrp="1"/>
          </p:cNvSpPr>
          <p:nvPr>
            <p:ph type="ftr" sz="quarter" idx="11"/>
          </p:nvPr>
        </p:nvSpPr>
        <p:spPr>
          <a:xfrm>
            <a:off x="3308485" y="5623710"/>
            <a:ext cx="4857750" cy="273844"/>
          </a:xfrm>
          <a:prstGeom prst="rect">
            <a:avLst/>
          </a:prstGeom>
        </p:spPr>
        <p:txBody>
          <a:bodyPr vert="horz" lIns="68580" tIns="34290" rIns="68580" bIns="34290" rtlCol="0" anchor="ctr"/>
          <a:lstStyle>
            <a:lvl1pPr algn="r">
              <a:defRPr sz="750">
                <a:solidFill>
                  <a:schemeClr val="tx1"/>
                </a:solidFill>
                <a:latin typeface="Arial" panose="020B0604020202020204" pitchFamily="34" charset="0"/>
                <a:cs typeface="Arial" panose="020B0604020202020204" pitchFamily="34" charset="0"/>
              </a:defRPr>
            </a:lvl1pPr>
          </a:lstStyle>
          <a:p>
            <a:pPr defTabSz="685800" fontAlgn="auto">
              <a:spcBef>
                <a:spcPts val="0"/>
              </a:spcBef>
              <a:spcAft>
                <a:spcPts val="0"/>
              </a:spcAft>
            </a:pPr>
            <a:r>
              <a:rPr lang="en-US" dirty="0">
                <a:solidFill>
                  <a:srgbClr val="636669"/>
                </a:solidFill>
                <a:ea typeface="+mn-ea"/>
              </a:rPr>
              <a:t>MA APCD TAG  |  12/12/2023</a:t>
            </a:r>
          </a:p>
        </p:txBody>
      </p:sp>
      <p:pic>
        <p:nvPicPr>
          <p:cNvPr id="9" name="Decorative: CHIA Logo">
            <a:extLst>
              <a:ext uri="{FF2B5EF4-FFF2-40B4-BE49-F238E27FC236}">
                <a16:creationId xmlns:a16="http://schemas.microsoft.com/office/drawing/2014/main" id="{6616BF5D-0611-0215-816E-2852D9C53B6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1111" y="5582254"/>
            <a:ext cx="342900" cy="342900"/>
          </a:xfrm>
          <a:prstGeom prst="rect">
            <a:avLst/>
          </a:prstGeom>
        </p:spPr>
      </p:pic>
      <p:sp>
        <p:nvSpPr>
          <p:cNvPr id="10" name="Subhead &amp; Body Text">
            <a:extLst>
              <a:ext uri="{FF2B5EF4-FFF2-40B4-BE49-F238E27FC236}">
                <a16:creationId xmlns:a16="http://schemas.microsoft.com/office/drawing/2014/main" id="{3680159A-FB73-8AD7-62E0-4FA55B03666D}"/>
              </a:ext>
            </a:extLst>
          </p:cNvPr>
          <p:cNvSpPr txBox="1"/>
          <p:nvPr/>
        </p:nvSpPr>
        <p:spPr>
          <a:xfrm>
            <a:off x="708162" y="1977970"/>
            <a:ext cx="7361418" cy="300083"/>
          </a:xfrm>
          <a:prstGeom prst="rect">
            <a:avLst/>
          </a:prstGeom>
          <a:noFill/>
        </p:spPr>
        <p:txBody>
          <a:bodyPr wrap="square" numCol="2" spcCol="548640" rtlCol="0">
            <a:noAutofit/>
          </a:bodyPr>
          <a:lstStyle/>
          <a:p>
            <a:pPr defTabSz="685800" fontAlgn="auto">
              <a:spcBef>
                <a:spcPts val="900"/>
              </a:spcBef>
              <a:spcAft>
                <a:spcPts val="0"/>
              </a:spcAft>
            </a:pPr>
            <a:endParaRPr lang="en-US" sz="1500" dirty="0">
              <a:solidFill>
                <a:srgbClr val="000000"/>
              </a:solidFill>
              <a:latin typeface="Arial" panose="020B0604020202020204" pitchFamily="34" charset="0"/>
              <a:ea typeface="+mn-ea"/>
              <a:cs typeface="Arial" panose="020B0604020202020204" pitchFamily="34" charset="0"/>
            </a:endParaRPr>
          </a:p>
        </p:txBody>
      </p:sp>
      <p:sp>
        <p:nvSpPr>
          <p:cNvPr id="11" name="Subhead &amp; Body Text">
            <a:extLst>
              <a:ext uri="{FF2B5EF4-FFF2-40B4-BE49-F238E27FC236}">
                <a16:creationId xmlns:a16="http://schemas.microsoft.com/office/drawing/2014/main" id="{9DF5ECB9-60D3-C5BC-EE60-29DB10EE6099}"/>
              </a:ext>
            </a:extLst>
          </p:cNvPr>
          <p:cNvSpPr txBox="1"/>
          <p:nvPr/>
        </p:nvSpPr>
        <p:spPr>
          <a:xfrm>
            <a:off x="708162" y="1977970"/>
            <a:ext cx="7682949" cy="3151324"/>
          </a:xfrm>
          <a:prstGeom prst="rect">
            <a:avLst/>
          </a:prstGeom>
          <a:noFill/>
        </p:spPr>
        <p:txBody>
          <a:bodyPr wrap="square" numCol="1" spcCol="548640" rtlCol="0">
            <a:noAutofit/>
          </a:bodyPr>
          <a:lstStyle/>
          <a:p>
            <a:pPr marL="257175" indent="-257175" defTabSz="685800" fontAlgn="auto">
              <a:spcBef>
                <a:spcPts val="900"/>
              </a:spcBef>
              <a:spcAft>
                <a:spcPts val="0"/>
              </a:spcAft>
              <a:buBlip>
                <a:blip r:embed="rId3"/>
              </a:buBlip>
            </a:pPr>
            <a:r>
              <a:rPr lang="en-US" sz="1600" dirty="0">
                <a:latin typeface="Arial" panose="020B0604020202020204" pitchFamily="34" charset="0"/>
                <a:cs typeface="Arial" panose="020B0604020202020204" pitchFamily="34" charset="0"/>
              </a:rPr>
              <a:t>The next Enrollment Trends reporting cycle will be based on data through September 2023 and is scheduled to be published in February 2024.</a:t>
            </a:r>
            <a:endParaRPr lang="en-US" sz="1600" dirty="0">
              <a:solidFill>
                <a:srgbClr val="000000"/>
              </a:solidFill>
              <a:latin typeface="Arial" panose="020B0604020202020204" pitchFamily="34" charset="0"/>
              <a:ea typeface="+mn-ea"/>
              <a:cs typeface="Arial" panose="020B0604020202020204" pitchFamily="34" charset="0"/>
            </a:endParaRPr>
          </a:p>
          <a:p>
            <a:pPr marL="257175" indent="-257175" defTabSz="685800" fontAlgn="auto">
              <a:spcBef>
                <a:spcPts val="900"/>
              </a:spcBef>
              <a:spcAft>
                <a:spcPts val="0"/>
              </a:spcAft>
              <a:buBlip>
                <a:blip r:embed="rId3"/>
              </a:buBlip>
            </a:pPr>
            <a:r>
              <a:rPr lang="en-US" sz="1600" dirty="0">
                <a:solidFill>
                  <a:srgbClr val="000000"/>
                </a:solidFill>
                <a:latin typeface="Arial" panose="020B0604020202020204" pitchFamily="34" charset="0"/>
                <a:ea typeface="+mn-ea"/>
                <a:cs typeface="Arial" panose="020B0604020202020204" pitchFamily="34" charset="0"/>
              </a:rPr>
              <a:t>CHIA sent requests for Supplemental data to certain payers in October. We received data in November. A few payers may have received follow up requests that are time-sensitive. Please follow up with your liaison if any questions.</a:t>
            </a:r>
          </a:p>
          <a:p>
            <a:pPr marL="257175" indent="-257175" defTabSz="685800" fontAlgn="auto">
              <a:spcBef>
                <a:spcPts val="900"/>
              </a:spcBef>
              <a:spcAft>
                <a:spcPts val="0"/>
              </a:spcAft>
              <a:buBlip>
                <a:blip r:embed="rId3"/>
              </a:buBlip>
            </a:pPr>
            <a:r>
              <a:rPr lang="en-US" sz="1600" dirty="0">
                <a:solidFill>
                  <a:srgbClr val="000000"/>
                </a:solidFill>
                <a:latin typeface="Arial" panose="020B0604020202020204" pitchFamily="34" charset="0"/>
                <a:ea typeface="+mn-ea"/>
                <a:cs typeface="Arial" panose="020B0604020202020204" pitchFamily="34" charset="0"/>
              </a:rPr>
              <a:t>CHIA sent payers MA APCD-sourced enrollment counts for review earlier this month. If there are any issues with this data we request you contact us as soon as possible, otherwise, by Friday December 29th, 2023 at the latest. If we do not hear back from you by that date we will assume there are no issues with your data.</a:t>
            </a:r>
          </a:p>
          <a:p>
            <a:pPr marL="257175" indent="-257175" defTabSz="685800" fontAlgn="auto">
              <a:spcBef>
                <a:spcPts val="900"/>
              </a:spcBef>
              <a:spcAft>
                <a:spcPts val="0"/>
              </a:spcAft>
              <a:buBlip>
                <a:blip r:embed="rId3"/>
              </a:buBlip>
            </a:pPr>
            <a:r>
              <a:rPr lang="en-US" sz="1600" dirty="0">
                <a:solidFill>
                  <a:srgbClr val="000000"/>
                </a:solidFill>
                <a:latin typeface="Arial" panose="020B0604020202020204" pitchFamily="34" charset="0"/>
                <a:ea typeface="+mn-ea"/>
                <a:cs typeface="Arial" panose="020B0604020202020204" pitchFamily="34" charset="0"/>
              </a:rPr>
              <a:t>For questions on Enrollment Trends: Contact your CHIA liaison.</a:t>
            </a:r>
          </a:p>
        </p:txBody>
      </p:sp>
    </p:spTree>
    <p:extLst>
      <p:ext uri="{BB962C8B-B14F-4D97-AF65-F5344CB8AC3E}">
        <p14:creationId xmlns:p14="http://schemas.microsoft.com/office/powerpoint/2010/main" val="1023545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4"/>
          <p:cNvSpPr txBox="1">
            <a:spLocks noChangeArrowheads="1"/>
          </p:cNvSpPr>
          <p:nvPr/>
        </p:nvSpPr>
        <p:spPr bwMode="auto">
          <a:xfrm>
            <a:off x="457200" y="381000"/>
            <a:ext cx="77724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defTabSz="914400" eaLnBrk="1" hangingPunct="1">
              <a:spcBef>
                <a:spcPct val="0"/>
              </a:spcBef>
              <a:buFontTx/>
              <a:buNone/>
            </a:pPr>
            <a:r>
              <a:rPr lang="en-US" altLang="en-US" sz="3000" b="1" dirty="0">
                <a:solidFill>
                  <a:prstClr val="black"/>
                </a:solidFill>
                <a:ea typeface="+mn-ea"/>
                <a:cs typeface="Arial" charset="0"/>
              </a:rPr>
              <a:t>Enrollment Trends Timeline</a:t>
            </a:r>
          </a:p>
        </p:txBody>
      </p:sp>
      <p:graphicFrame>
        <p:nvGraphicFramePr>
          <p:cNvPr id="4" name="Content Placeholder 1"/>
          <p:cNvGraphicFramePr>
            <a:graphicFrameLocks/>
          </p:cNvGraphicFramePr>
          <p:nvPr>
            <p:extLst>
              <p:ext uri="{D42A27DB-BD31-4B8C-83A1-F6EECF244321}">
                <p14:modId xmlns:p14="http://schemas.microsoft.com/office/powerpoint/2010/main" val="2165073372"/>
              </p:ext>
            </p:extLst>
          </p:nvPr>
        </p:nvGraphicFramePr>
        <p:xfrm>
          <a:off x="533400" y="1620520"/>
          <a:ext cx="7421881" cy="4061476"/>
        </p:xfrm>
        <a:graphic>
          <a:graphicData uri="http://schemas.openxmlformats.org/drawingml/2006/table">
            <a:tbl>
              <a:tblPr firstRow="1" bandRow="1">
                <a:tableStyleId>{5940675A-B579-460E-94D1-54222C63F5DA}</a:tableStyleId>
              </a:tblPr>
              <a:tblGrid>
                <a:gridCol w="1554759">
                  <a:extLst>
                    <a:ext uri="{9D8B030D-6E8A-4147-A177-3AD203B41FA5}">
                      <a16:colId xmlns:a16="http://schemas.microsoft.com/office/drawing/2014/main" val="20000"/>
                    </a:ext>
                  </a:extLst>
                </a:gridCol>
                <a:gridCol w="1450569">
                  <a:extLst>
                    <a:ext uri="{9D8B030D-6E8A-4147-A177-3AD203B41FA5}">
                      <a16:colId xmlns:a16="http://schemas.microsoft.com/office/drawing/2014/main" val="20001"/>
                    </a:ext>
                  </a:extLst>
                </a:gridCol>
                <a:gridCol w="1472184">
                  <a:extLst>
                    <a:ext uri="{9D8B030D-6E8A-4147-A177-3AD203B41FA5}">
                      <a16:colId xmlns:a16="http://schemas.microsoft.com/office/drawing/2014/main" val="20002"/>
                    </a:ext>
                  </a:extLst>
                </a:gridCol>
                <a:gridCol w="1490472">
                  <a:extLst>
                    <a:ext uri="{9D8B030D-6E8A-4147-A177-3AD203B41FA5}">
                      <a16:colId xmlns:a16="http://schemas.microsoft.com/office/drawing/2014/main" val="20003"/>
                    </a:ext>
                  </a:extLst>
                </a:gridCol>
                <a:gridCol w="1453897">
                  <a:extLst>
                    <a:ext uri="{9D8B030D-6E8A-4147-A177-3AD203B41FA5}">
                      <a16:colId xmlns:a16="http://schemas.microsoft.com/office/drawing/2014/main" val="20004"/>
                    </a:ext>
                  </a:extLst>
                </a:gridCol>
              </a:tblGrid>
              <a:tr h="396303">
                <a:tc>
                  <a:txBody>
                    <a:bodyPr/>
                    <a:lstStyle/>
                    <a:p>
                      <a:pPr algn="ctr"/>
                      <a:r>
                        <a:rPr lang="en-US" sz="1800" b="1" dirty="0">
                          <a:latin typeface="+mn-lt"/>
                          <a:cs typeface="Helvetica"/>
                        </a:rPr>
                        <a:t>Oct 2023</a:t>
                      </a:r>
                      <a:endParaRPr lang="en-US" dirty="0"/>
                    </a:p>
                  </a:txBody>
                  <a:tcPr marT="45724" marB="45724"/>
                </a:tc>
                <a:tc>
                  <a:txBody>
                    <a:bodyPr/>
                    <a:lstStyle/>
                    <a:p>
                      <a:pPr algn="ctr"/>
                      <a:r>
                        <a:rPr lang="en-US" sz="1800" b="1" dirty="0">
                          <a:latin typeface="+mn-lt"/>
                          <a:cs typeface="Helvetica"/>
                        </a:rPr>
                        <a:t>Nov 2023</a:t>
                      </a:r>
                      <a:endParaRPr lang="en-US" sz="1800" b="1" dirty="0">
                        <a:latin typeface="+mn-lt"/>
                        <a:cs typeface="Helvetica" panose="020B0604020202020204" pitchFamily="34" charset="0"/>
                      </a:endParaRPr>
                    </a:p>
                  </a:txBody>
                  <a:tcPr marT="45724" marB="45724"/>
                </a:tc>
                <a:tc>
                  <a:txBody>
                    <a:bodyPr/>
                    <a:lstStyle/>
                    <a:p>
                      <a:pPr algn="ctr"/>
                      <a:r>
                        <a:rPr lang="en-US" sz="1800" b="1" dirty="0">
                          <a:latin typeface="+mn-lt"/>
                          <a:cs typeface="Helvetica"/>
                        </a:rPr>
                        <a:t>Dec 2023</a:t>
                      </a:r>
                      <a:endParaRPr lang="en-US" sz="1800" b="1" dirty="0">
                        <a:latin typeface="+mn-lt"/>
                        <a:cs typeface="Helvetica" panose="020B0604020202020204" pitchFamily="34" charset="0"/>
                      </a:endParaRPr>
                    </a:p>
                  </a:txBody>
                  <a:tcPr marT="45724" marB="45724"/>
                </a:tc>
                <a:tc>
                  <a:txBody>
                    <a:bodyPr/>
                    <a:lstStyle/>
                    <a:p>
                      <a:pPr algn="ctr"/>
                      <a:r>
                        <a:rPr lang="en-US" sz="1800" b="1" dirty="0">
                          <a:latin typeface="+mn-lt"/>
                          <a:cs typeface="Helvetica"/>
                        </a:rPr>
                        <a:t>Jan 2024</a:t>
                      </a:r>
                      <a:endParaRPr lang="en-US" sz="1800" b="1" dirty="0">
                        <a:latin typeface="+mn-lt"/>
                        <a:cs typeface="Helvetica" panose="020B0604020202020204" pitchFamily="34" charset="0"/>
                      </a:endParaRPr>
                    </a:p>
                  </a:txBody>
                  <a:tcPr marT="45724" marB="45724"/>
                </a:tc>
                <a:tc>
                  <a:txBody>
                    <a:bodyPr/>
                    <a:lstStyle/>
                    <a:p>
                      <a:pPr algn="ctr"/>
                      <a:r>
                        <a:rPr lang="en-US" sz="1800" b="1" baseline="0" dirty="0">
                          <a:latin typeface="+mn-lt"/>
                          <a:cs typeface="Helvetica"/>
                        </a:rPr>
                        <a:t>Feb </a:t>
                      </a:r>
                      <a:r>
                        <a:rPr lang="en-US" sz="1800" b="1" dirty="0">
                          <a:latin typeface="+mn-lt"/>
                          <a:cs typeface="Helvetica"/>
                        </a:rPr>
                        <a:t>2024</a:t>
                      </a:r>
                      <a:endParaRPr lang="en-US" sz="1800" b="1" dirty="0">
                        <a:latin typeface="+mn-lt"/>
                        <a:cs typeface="Helvetica" panose="020B0604020202020204" pitchFamily="34" charset="0"/>
                      </a:endParaRPr>
                    </a:p>
                  </a:txBody>
                  <a:tcPr marT="45724" marB="45724"/>
                </a:tc>
                <a:extLst>
                  <a:ext uri="{0D108BD9-81ED-4DB2-BD59-A6C34878D82A}">
                    <a16:rowId xmlns:a16="http://schemas.microsoft.com/office/drawing/2014/main" val="10000"/>
                  </a:ext>
                </a:extLst>
              </a:tr>
              <a:tr h="467297">
                <a:tc>
                  <a:txBody>
                    <a:bodyPr/>
                    <a:lstStyle/>
                    <a:p>
                      <a:pPr algn="ctr"/>
                      <a:endParaRPr lang="en-US" sz="1400" dirty="0">
                        <a:latin typeface="+mn-lt"/>
                        <a:cs typeface="Helvetica" panose="020B0604020202020204" pitchFamily="34" charset="0"/>
                      </a:endParaRPr>
                    </a:p>
                  </a:txBody>
                  <a:tcPr marT="45724" marB="45724" anchor="ctr">
                    <a:noFill/>
                  </a:tcPr>
                </a:tc>
                <a:tc>
                  <a:txBody>
                    <a:bodyPr/>
                    <a:lstStyle/>
                    <a:p>
                      <a:pPr algn="ctr"/>
                      <a:endParaRPr lang="en-US" sz="1400" dirty="0">
                        <a:latin typeface="+mn-lt"/>
                        <a:cs typeface="Helvetica" panose="020B0604020202020204" pitchFamily="34" charset="0"/>
                      </a:endParaRPr>
                    </a:p>
                  </a:txBody>
                  <a:tcPr marT="45724" marB="45724" anchor="ctr"/>
                </a:tc>
                <a:tc>
                  <a:txBody>
                    <a:bodyPr/>
                    <a:lstStyle/>
                    <a:p>
                      <a:pPr algn="ctr"/>
                      <a:endParaRPr lang="en-US" sz="1400" dirty="0">
                        <a:latin typeface="+mn-lt"/>
                        <a:cs typeface="Helvetica" panose="020B0604020202020204" pitchFamily="34" charset="0"/>
                      </a:endParaRPr>
                    </a:p>
                  </a:txBody>
                  <a:tcPr marT="45724" marB="45724" anchor="ctr"/>
                </a:tc>
                <a:tc>
                  <a:txBody>
                    <a:bodyPr/>
                    <a:lstStyle/>
                    <a:p>
                      <a:endParaRPr lang="en-US">
                        <a:latin typeface="+mn-lt"/>
                      </a:endParaRPr>
                    </a:p>
                  </a:txBody>
                  <a:tcPr marT="45724" marB="45724" anchor="ctr"/>
                </a:tc>
                <a:tc>
                  <a:txBody>
                    <a:bodyPr/>
                    <a:lstStyle/>
                    <a:p>
                      <a:endParaRPr lang="en-US" dirty="0">
                        <a:latin typeface="+mn-lt"/>
                      </a:endParaRPr>
                    </a:p>
                  </a:txBody>
                  <a:tcPr marT="45724" marB="45724" anchor="ctr"/>
                </a:tc>
                <a:extLst>
                  <a:ext uri="{0D108BD9-81ED-4DB2-BD59-A6C34878D82A}">
                    <a16:rowId xmlns:a16="http://schemas.microsoft.com/office/drawing/2014/main" val="10001"/>
                  </a:ext>
                </a:extLst>
              </a:tr>
              <a:tr h="799964">
                <a:tc>
                  <a:txBody>
                    <a:bodyPr/>
                    <a:lstStyle/>
                    <a:p>
                      <a:pPr algn="ctr"/>
                      <a:r>
                        <a:rPr lang="en-US" sz="1400" b="0" dirty="0">
                          <a:latin typeface="+mn-lt"/>
                          <a:cs typeface="Helvetica"/>
                        </a:rPr>
                        <a:t>Payers</a:t>
                      </a:r>
                      <a:r>
                        <a:rPr lang="en-US" sz="1400" b="0" baseline="0" dirty="0">
                          <a:latin typeface="+mn-lt"/>
                          <a:cs typeface="Helvetica"/>
                        </a:rPr>
                        <a:t> submit Sept 2023 MA APCD files</a:t>
                      </a:r>
                      <a:endParaRPr lang="en-US" sz="1400" b="0" dirty="0">
                        <a:latin typeface="+mn-lt"/>
                        <a:cs typeface="Helvetica"/>
                      </a:endParaRPr>
                    </a:p>
                  </a:txBody>
                  <a:tcPr marT="45724" marB="45724" anchor="ctr">
                    <a:solidFill>
                      <a:schemeClr val="accent6">
                        <a:lumMod val="60000"/>
                        <a:lumOff val="40000"/>
                      </a:schemeClr>
                    </a:solidFill>
                  </a:tcPr>
                </a:tc>
                <a:tc>
                  <a:txBody>
                    <a:bodyPr/>
                    <a:lstStyle/>
                    <a:p>
                      <a:pPr algn="ctr"/>
                      <a:endParaRPr lang="en-US" sz="1400" dirty="0">
                        <a:latin typeface="+mn-lt"/>
                        <a:cs typeface="Helvetica" panose="020B0604020202020204" pitchFamily="34" charset="0"/>
                      </a:endParaRPr>
                    </a:p>
                  </a:txBody>
                  <a:tcPr marT="45724" marB="45724" anchor="ctr"/>
                </a:tc>
                <a:tc>
                  <a:txBody>
                    <a:bodyPr/>
                    <a:lstStyle/>
                    <a:p>
                      <a:pPr algn="ctr"/>
                      <a:endParaRPr lang="en-US" sz="1400" dirty="0">
                        <a:latin typeface="+mn-lt"/>
                        <a:cs typeface="Helvetica" panose="020B0604020202020204" pitchFamily="34" charset="0"/>
                      </a:endParaRPr>
                    </a:p>
                  </a:txBody>
                  <a:tcPr marT="45724" marB="45724" anchor="ctr"/>
                </a:tc>
                <a:tc>
                  <a:txBody>
                    <a:bodyPr/>
                    <a:lstStyle/>
                    <a:p>
                      <a:endParaRPr lang="en-US" dirty="0">
                        <a:latin typeface="+mn-lt"/>
                      </a:endParaRPr>
                    </a:p>
                  </a:txBody>
                  <a:tcPr marT="45724" marB="45724" anchor="ctr"/>
                </a:tc>
                <a:tc>
                  <a:txBody>
                    <a:bodyPr/>
                    <a:lstStyle/>
                    <a:p>
                      <a:endParaRPr lang="en-US" dirty="0">
                        <a:latin typeface="+mn-lt"/>
                      </a:endParaRPr>
                    </a:p>
                  </a:txBody>
                  <a:tcPr marT="45724" marB="45724" anchor="ctr"/>
                </a:tc>
                <a:extLst>
                  <a:ext uri="{0D108BD9-81ED-4DB2-BD59-A6C34878D82A}">
                    <a16:rowId xmlns:a16="http://schemas.microsoft.com/office/drawing/2014/main" val="10002"/>
                  </a:ext>
                </a:extLst>
              </a:tr>
              <a:tr h="914555">
                <a:tc>
                  <a:txBody>
                    <a:bodyPr/>
                    <a:lstStyle/>
                    <a:p>
                      <a:pPr algn="ctr"/>
                      <a:endParaRPr lang="en-US" sz="1400" dirty="0">
                        <a:latin typeface="+mn-lt"/>
                        <a:cs typeface="Helvetica" panose="020B0604020202020204" pitchFamily="34" charset="0"/>
                      </a:endParaRPr>
                    </a:p>
                  </a:txBody>
                  <a:tcPr marT="45724" marB="45724" anchor="ctr"/>
                </a:tc>
                <a:tc>
                  <a:txBody>
                    <a:bodyPr/>
                    <a:lstStyle/>
                    <a:p>
                      <a:pPr algn="ctr"/>
                      <a:r>
                        <a:rPr lang="en-US" sz="1400" b="1" dirty="0">
                          <a:latin typeface="+mn-lt"/>
                          <a:cs typeface="Helvetica" panose="020B0604020202020204" pitchFamily="34" charset="0"/>
                        </a:rPr>
                        <a:t>Supplemental</a:t>
                      </a:r>
                      <a:r>
                        <a:rPr lang="en-US" sz="1400" b="1" baseline="0" dirty="0">
                          <a:latin typeface="+mn-lt"/>
                          <a:cs typeface="Helvetica" panose="020B0604020202020204" pitchFamily="34" charset="0"/>
                        </a:rPr>
                        <a:t> enrollment reports due </a:t>
                      </a:r>
                      <a:r>
                        <a:rPr lang="en-US" sz="1400" b="0" baseline="0" dirty="0">
                          <a:latin typeface="+mn-lt"/>
                          <a:cs typeface="Helvetica" panose="020B0604020202020204" pitchFamily="34" charset="0"/>
                        </a:rPr>
                        <a:t>(select payers)</a:t>
                      </a:r>
                      <a:endParaRPr lang="en-US" sz="1400" b="0" dirty="0">
                        <a:latin typeface="+mn-lt"/>
                        <a:cs typeface="Helvetica" panose="020B0604020202020204" pitchFamily="34" charset="0"/>
                      </a:endParaRPr>
                    </a:p>
                  </a:txBody>
                  <a:tcPr marT="45724" marB="45724" anchor="ctr">
                    <a:solidFill>
                      <a:schemeClr val="accent6">
                        <a:lumMod val="60000"/>
                        <a:lumOff val="40000"/>
                      </a:schemeClr>
                    </a:solidFill>
                  </a:tcPr>
                </a:tc>
                <a:tc>
                  <a:txBody>
                    <a:bodyPr/>
                    <a:lstStyle/>
                    <a:p>
                      <a:pPr algn="ctr"/>
                      <a:endParaRPr lang="en-US" sz="1400" dirty="0">
                        <a:latin typeface="+mn-lt"/>
                        <a:cs typeface="Helvetica" panose="020B0604020202020204" pitchFamily="34" charset="0"/>
                      </a:endParaRPr>
                    </a:p>
                  </a:txBody>
                  <a:tcPr marT="45724" marB="45724" anchor="ctr"/>
                </a:tc>
                <a:tc>
                  <a:txBody>
                    <a:bodyPr/>
                    <a:lstStyle/>
                    <a:p>
                      <a:endParaRPr lang="en-US" dirty="0">
                        <a:latin typeface="+mn-lt"/>
                      </a:endParaRPr>
                    </a:p>
                  </a:txBody>
                  <a:tcPr marT="45724" marB="45724" anchor="ctr"/>
                </a:tc>
                <a:tc>
                  <a:txBody>
                    <a:bodyPr/>
                    <a:lstStyle/>
                    <a:p>
                      <a:endParaRPr lang="en-US" dirty="0">
                        <a:latin typeface="+mn-lt"/>
                      </a:endParaRPr>
                    </a:p>
                  </a:txBody>
                  <a:tcPr marT="45724" marB="45724" anchor="ctr"/>
                </a:tc>
                <a:extLst>
                  <a:ext uri="{0D108BD9-81ED-4DB2-BD59-A6C34878D82A}">
                    <a16:rowId xmlns:a16="http://schemas.microsoft.com/office/drawing/2014/main" val="10003"/>
                  </a:ext>
                </a:extLst>
              </a:tr>
              <a:tr h="833112">
                <a:tc>
                  <a:txBody>
                    <a:bodyPr/>
                    <a:lstStyle/>
                    <a:p>
                      <a:pPr algn="ctr"/>
                      <a:endParaRPr lang="en-US" sz="1400" dirty="0">
                        <a:latin typeface="+mn-lt"/>
                        <a:cs typeface="Helvetica" panose="020B0604020202020204" pitchFamily="34" charset="0"/>
                      </a:endParaRPr>
                    </a:p>
                  </a:txBody>
                  <a:tcPr marT="45724" marB="45724" anchor="ctr">
                    <a:noFill/>
                  </a:tcPr>
                </a:tc>
                <a:tc>
                  <a:txBody>
                    <a:bodyPr/>
                    <a:lstStyle/>
                    <a:p>
                      <a:pPr algn="ctr"/>
                      <a:endParaRPr lang="en-US" sz="1400" dirty="0">
                        <a:latin typeface="+mn-lt"/>
                        <a:cs typeface="Helvetica" panose="020B0604020202020204" pitchFamily="34" charset="0"/>
                      </a:endParaRPr>
                    </a:p>
                  </a:txBody>
                  <a:tcPr marT="45724" marB="45724" anchor="ctr"/>
                </a:tc>
                <a:tc>
                  <a:txBody>
                    <a:bodyPr/>
                    <a:lstStyle/>
                    <a:p>
                      <a:pPr algn="ctr"/>
                      <a:r>
                        <a:rPr lang="en-US" sz="1400" dirty="0">
                          <a:latin typeface="+mn-lt"/>
                          <a:cs typeface="Helvetica" panose="020B0604020202020204" pitchFamily="34" charset="0"/>
                        </a:rPr>
                        <a:t>MA</a:t>
                      </a:r>
                      <a:r>
                        <a:rPr lang="en-US" sz="1400" baseline="0" dirty="0">
                          <a:latin typeface="+mn-lt"/>
                          <a:cs typeface="Helvetica" panose="020B0604020202020204" pitchFamily="34" charset="0"/>
                        </a:rPr>
                        <a:t> APCD enrollment counts sent to payers for review</a:t>
                      </a:r>
                      <a:endParaRPr lang="en-US" sz="1400" dirty="0">
                        <a:latin typeface="+mn-lt"/>
                        <a:cs typeface="Helvetica" panose="020B0604020202020204" pitchFamily="34" charset="0"/>
                      </a:endParaRPr>
                    </a:p>
                  </a:txBody>
                  <a:tcPr marT="45724" marB="45724" anchor="ctr">
                    <a:solidFill>
                      <a:schemeClr val="accent1">
                        <a:lumMod val="20000"/>
                        <a:lumOff val="80000"/>
                      </a:schemeClr>
                    </a:solidFill>
                  </a:tcPr>
                </a:tc>
                <a:tc>
                  <a:txBody>
                    <a:bodyPr/>
                    <a:lstStyle/>
                    <a:p>
                      <a:endParaRPr lang="en-US" dirty="0">
                        <a:latin typeface="+mn-lt"/>
                      </a:endParaRPr>
                    </a:p>
                  </a:txBody>
                  <a:tcPr marT="45724" marB="45724" anchor="ctr"/>
                </a:tc>
                <a:tc>
                  <a:txBody>
                    <a:bodyPr/>
                    <a:lstStyle/>
                    <a:p>
                      <a:endParaRPr lang="en-US" dirty="0">
                        <a:latin typeface="+mn-lt"/>
                      </a:endParaRPr>
                    </a:p>
                  </a:txBody>
                  <a:tcPr marT="45724" marB="45724" anchor="ctr"/>
                </a:tc>
                <a:extLst>
                  <a:ext uri="{0D108BD9-81ED-4DB2-BD59-A6C34878D82A}">
                    <a16:rowId xmlns:a16="http://schemas.microsoft.com/office/drawing/2014/main" val="10004"/>
                  </a:ext>
                </a:extLst>
              </a:tr>
              <a:tr h="508136">
                <a:tc>
                  <a:txBody>
                    <a:bodyPr/>
                    <a:lstStyle/>
                    <a:p>
                      <a:pPr algn="ctr"/>
                      <a:endParaRPr lang="en-US" sz="1400" dirty="0">
                        <a:latin typeface="+mn-lt"/>
                        <a:cs typeface="Helvetica" panose="020B0604020202020204" pitchFamily="34" charset="0"/>
                      </a:endParaRPr>
                    </a:p>
                  </a:txBody>
                  <a:tcPr marT="45724" marB="45724" anchor="ctr">
                    <a:noFill/>
                  </a:tcPr>
                </a:tc>
                <a:tc>
                  <a:txBody>
                    <a:bodyPr/>
                    <a:lstStyle/>
                    <a:p>
                      <a:pPr algn="ctr"/>
                      <a:endParaRPr lang="en-US" sz="1400" dirty="0">
                        <a:solidFill>
                          <a:schemeClr val="bg1"/>
                        </a:solidFill>
                        <a:latin typeface="+mn-lt"/>
                        <a:cs typeface="Helvetica" panose="020B0604020202020204" pitchFamily="34" charset="0"/>
                      </a:endParaRPr>
                    </a:p>
                  </a:txBody>
                  <a:tcPr marT="45724" marB="45724" anchor="ctr">
                    <a:noFill/>
                  </a:tcPr>
                </a:tc>
                <a:tc>
                  <a:txBody>
                    <a:bodyPr/>
                    <a:lstStyle/>
                    <a:p>
                      <a:pPr algn="ctr"/>
                      <a:endParaRPr lang="en-US" sz="1400" dirty="0">
                        <a:solidFill>
                          <a:schemeClr val="bg1"/>
                        </a:solidFill>
                        <a:latin typeface="+mn-lt"/>
                        <a:cs typeface="Helvetica" panose="020B0604020202020204" pitchFamily="34" charset="0"/>
                      </a:endParaRPr>
                    </a:p>
                  </a:txBody>
                  <a:tcPr marT="45724" marB="45724" anchor="ctr">
                    <a:noFill/>
                  </a:tcPr>
                </a:tc>
                <a:tc gridSpan="2">
                  <a:txBody>
                    <a:bodyPr/>
                    <a:lstStyle/>
                    <a:p>
                      <a:pPr algn="ctr"/>
                      <a:r>
                        <a:rPr lang="en-US" sz="1400" b="1" dirty="0">
                          <a:solidFill>
                            <a:schemeClr val="bg1"/>
                          </a:solidFill>
                          <a:latin typeface="+mn-lt"/>
                          <a:cs typeface="Helvetica" panose="020B0604020202020204" pitchFamily="34" charset="0"/>
                        </a:rPr>
                        <a:t>Reporting</a:t>
                      </a:r>
                    </a:p>
                  </a:txBody>
                  <a:tcPr marT="45724" marB="45724" anchor="ctr">
                    <a:solidFill>
                      <a:srgbClr val="0070C0"/>
                    </a:solidFill>
                  </a:tcPr>
                </a:tc>
                <a:tc hMerge="1">
                  <a:txBody>
                    <a:bodyPr/>
                    <a:lstStyle/>
                    <a:p>
                      <a:pPr algn="ctr"/>
                      <a:endParaRPr lang="en-US" sz="1400" b="1" dirty="0">
                        <a:solidFill>
                          <a:schemeClr val="bg1"/>
                        </a:solidFill>
                        <a:latin typeface="Helvetica" panose="020B0604020202020204" pitchFamily="34" charset="0"/>
                        <a:cs typeface="Helvetica" panose="020B0604020202020204" pitchFamily="34" charset="0"/>
                      </a:endParaRPr>
                    </a:p>
                  </a:txBody>
                  <a:tcPr marT="45724" marB="45724" anchor="ctr">
                    <a:solidFill>
                      <a:srgbClr val="0070C0"/>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983415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6666ACD7-7AC3-3921-BDCC-8C39177D816F}"/>
              </a:ext>
              <a:ext uri="{C183D7F6-B498-43B3-948B-1728B52AA6E4}">
                <adec:decorative xmlns:adec="http://schemas.microsoft.com/office/drawing/2017/decorative" val="1"/>
              </a:ext>
            </a:extLst>
          </p:cNvPr>
          <p:cNvSpPr/>
          <p:nvPr/>
        </p:nvSpPr>
        <p:spPr>
          <a:xfrm>
            <a:off x="0" y="855437"/>
            <a:ext cx="231085" cy="51435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srgbClr val="FFFFFF"/>
              </a:solidFill>
              <a:latin typeface="Calibri" panose="020F0502020204030204"/>
            </a:endParaRPr>
          </a:p>
        </p:txBody>
      </p:sp>
      <p:sp>
        <p:nvSpPr>
          <p:cNvPr id="3" name="Slide Number">
            <a:extLst>
              <a:ext uri="{FF2B5EF4-FFF2-40B4-BE49-F238E27FC236}">
                <a16:creationId xmlns:a16="http://schemas.microsoft.com/office/drawing/2014/main" id="{188DA294-88EF-551D-FADE-36A6DCDFB4B4}"/>
              </a:ext>
            </a:extLst>
          </p:cNvPr>
          <p:cNvSpPr>
            <a:spLocks noGrp="1"/>
          </p:cNvSpPr>
          <p:nvPr>
            <p:ph type="dt" sz="half" idx="10"/>
          </p:nvPr>
        </p:nvSpPr>
        <p:spPr>
          <a:xfrm>
            <a:off x="708164" y="5617609"/>
            <a:ext cx="400050" cy="273844"/>
          </a:xfrm>
          <a:prstGeom prst="rect">
            <a:avLst/>
          </a:prstGeom>
        </p:spPr>
        <p:txBody>
          <a:bodyPr vert="horz" lIns="68580" tIns="34290" rIns="68580" bIns="34290" rtlCol="0" anchor="ctr"/>
          <a:lstStyle>
            <a:lvl1pPr algn="l">
              <a:defRPr sz="750">
                <a:solidFill>
                  <a:schemeClr val="tx1"/>
                </a:solidFill>
                <a:latin typeface="Arial" panose="020B0604020202020204" pitchFamily="34" charset="0"/>
                <a:cs typeface="Arial" panose="020B0604020202020204" pitchFamily="34" charset="0"/>
              </a:defRPr>
            </a:lvl1pPr>
          </a:lstStyle>
          <a:p>
            <a:pPr defTabSz="685800" fontAlgn="auto">
              <a:spcBef>
                <a:spcPts val="0"/>
              </a:spcBef>
              <a:spcAft>
                <a:spcPts val="0"/>
              </a:spcAft>
            </a:pPr>
            <a:fld id="{C0532C6E-236F-4DB2-A3F8-7E6325D185F8}" type="slidenum">
              <a:rPr lang="en-US">
                <a:solidFill>
                  <a:srgbClr val="000000"/>
                </a:solidFill>
                <a:ea typeface="+mn-ea"/>
              </a:rPr>
              <a:pPr defTabSz="685800" fontAlgn="auto">
                <a:spcBef>
                  <a:spcPts val="0"/>
                </a:spcBef>
                <a:spcAft>
                  <a:spcPts val="0"/>
                </a:spcAft>
              </a:pPr>
              <a:t>8</a:t>
            </a:fld>
            <a:endParaRPr lang="en-US">
              <a:solidFill>
                <a:srgbClr val="000000"/>
              </a:solidFill>
              <a:ea typeface="+mn-ea"/>
            </a:endParaRPr>
          </a:p>
        </p:txBody>
      </p:sp>
      <p:sp>
        <p:nvSpPr>
          <p:cNvPr id="4" name="Headline">
            <a:extLst>
              <a:ext uri="{FF2B5EF4-FFF2-40B4-BE49-F238E27FC236}">
                <a16:creationId xmlns:a16="http://schemas.microsoft.com/office/drawing/2014/main" id="{9D5F6A1C-7525-D60C-6BFB-6C43F97FD472}"/>
              </a:ext>
            </a:extLst>
          </p:cNvPr>
          <p:cNvSpPr txBox="1">
            <a:spLocks/>
          </p:cNvSpPr>
          <p:nvPr/>
        </p:nvSpPr>
        <p:spPr>
          <a:xfrm>
            <a:off x="708163" y="1289603"/>
            <a:ext cx="5916665" cy="500137"/>
          </a:xfrm>
          <a:prstGeom prst="rect">
            <a:avLst/>
          </a:prstGeom>
          <a:noFill/>
          <a:ln>
            <a:noFill/>
            <a:prstDash/>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fontAlgn="auto">
              <a:lnSpc>
                <a:spcPct val="100000"/>
              </a:lnSpc>
              <a:spcBef>
                <a:spcPts val="0"/>
              </a:spcBef>
              <a:spcAft>
                <a:spcPts val="0"/>
              </a:spcAft>
              <a:defRPr/>
            </a:pPr>
            <a:r>
              <a:rPr kumimoji="0" lang="en-US" sz="2800" b="1" i="0" u="none" strike="noStrike" kern="1200" cap="none" spc="0" normalizeH="0" baseline="0" noProof="0" dirty="0">
                <a:ln>
                  <a:noFill/>
                </a:ln>
                <a:solidFill>
                  <a:srgbClr val="004178"/>
                </a:solidFill>
                <a:effectLst/>
                <a:uLnTx/>
                <a:uFillTx/>
                <a:latin typeface="Arial"/>
                <a:ea typeface="ＭＳ Ｐゴシック" charset="0"/>
                <a:cs typeface="Arial"/>
              </a:rPr>
              <a:t>DOI Reporting</a:t>
            </a:r>
            <a:endParaRPr lang="en-US" sz="3300" b="1" dirty="0">
              <a:solidFill>
                <a:srgbClr val="005480"/>
              </a:solidFill>
              <a:latin typeface="Arial" panose="020B0604020202020204" pitchFamily="34" charset="0"/>
              <a:cs typeface="Arial" panose="020B0604020202020204" pitchFamily="34" charset="0"/>
            </a:endParaRPr>
          </a:p>
        </p:txBody>
      </p:sp>
      <p:cxnSp>
        <p:nvCxnSpPr>
          <p:cNvPr id="7" name="Decorative: horizontal rule">
            <a:extLst>
              <a:ext uri="{FF2B5EF4-FFF2-40B4-BE49-F238E27FC236}">
                <a16:creationId xmlns:a16="http://schemas.microsoft.com/office/drawing/2014/main" id="{179E382E-C01F-2DBB-EF45-FD5676F065C7}"/>
              </a:ext>
              <a:ext uri="{C183D7F6-B498-43B3-948B-1728B52AA6E4}">
                <adec:decorative xmlns:adec="http://schemas.microsoft.com/office/drawing/2017/decorative" val="1"/>
              </a:ext>
            </a:extLst>
          </p:cNvPr>
          <p:cNvCxnSpPr>
            <a:cxnSpLocks/>
          </p:cNvCxnSpPr>
          <p:nvPr/>
        </p:nvCxnSpPr>
        <p:spPr>
          <a:xfrm>
            <a:off x="762224" y="5506322"/>
            <a:ext cx="797022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BC56134A-43C6-98E7-A999-48A698FE620B}"/>
              </a:ext>
              <a:ext uri="{C183D7F6-B498-43B3-948B-1728B52AA6E4}">
                <adec:decorative xmlns:adec="http://schemas.microsoft.com/office/drawing/2017/decorative" val="1"/>
              </a:ext>
            </a:extLst>
          </p:cNvPr>
          <p:cNvSpPr>
            <a:spLocks noGrp="1"/>
          </p:cNvSpPr>
          <p:nvPr>
            <p:ph type="ftr" sz="quarter" idx="11"/>
          </p:nvPr>
        </p:nvSpPr>
        <p:spPr>
          <a:xfrm>
            <a:off x="3308485" y="5623710"/>
            <a:ext cx="4857750" cy="273844"/>
          </a:xfrm>
          <a:prstGeom prst="rect">
            <a:avLst/>
          </a:prstGeom>
        </p:spPr>
        <p:txBody>
          <a:bodyPr vert="horz" lIns="68580" tIns="34290" rIns="68580" bIns="34290" rtlCol="0" anchor="ctr"/>
          <a:lstStyle>
            <a:lvl1pPr algn="r">
              <a:defRPr sz="750">
                <a:solidFill>
                  <a:schemeClr val="tx1"/>
                </a:solidFill>
                <a:latin typeface="Arial" panose="020B0604020202020204" pitchFamily="34" charset="0"/>
                <a:cs typeface="Arial" panose="020B0604020202020204" pitchFamily="34" charset="0"/>
              </a:defRPr>
            </a:lvl1pPr>
          </a:lstStyle>
          <a:p>
            <a:pPr defTabSz="685800" fontAlgn="auto">
              <a:spcBef>
                <a:spcPts val="0"/>
              </a:spcBef>
              <a:spcAft>
                <a:spcPts val="0"/>
              </a:spcAft>
            </a:pPr>
            <a:r>
              <a:rPr lang="en-US" dirty="0">
                <a:solidFill>
                  <a:srgbClr val="636669"/>
                </a:solidFill>
                <a:ea typeface="+mn-ea"/>
              </a:rPr>
              <a:t>MA APCD TAG  |  12/12/2023</a:t>
            </a:r>
          </a:p>
        </p:txBody>
      </p:sp>
      <p:pic>
        <p:nvPicPr>
          <p:cNvPr id="9" name="Decorative: CHIA Logo">
            <a:extLst>
              <a:ext uri="{FF2B5EF4-FFF2-40B4-BE49-F238E27FC236}">
                <a16:creationId xmlns:a16="http://schemas.microsoft.com/office/drawing/2014/main" id="{6616BF5D-0611-0215-816E-2852D9C53B6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1111" y="5582254"/>
            <a:ext cx="342900" cy="342900"/>
          </a:xfrm>
          <a:prstGeom prst="rect">
            <a:avLst/>
          </a:prstGeom>
        </p:spPr>
      </p:pic>
      <p:sp>
        <p:nvSpPr>
          <p:cNvPr id="10" name="Subhead &amp; Body Text">
            <a:extLst>
              <a:ext uri="{FF2B5EF4-FFF2-40B4-BE49-F238E27FC236}">
                <a16:creationId xmlns:a16="http://schemas.microsoft.com/office/drawing/2014/main" id="{3680159A-FB73-8AD7-62E0-4FA55B03666D}"/>
              </a:ext>
            </a:extLst>
          </p:cNvPr>
          <p:cNvSpPr txBox="1"/>
          <p:nvPr/>
        </p:nvSpPr>
        <p:spPr>
          <a:xfrm>
            <a:off x="708162" y="1977970"/>
            <a:ext cx="7361418" cy="300083"/>
          </a:xfrm>
          <a:prstGeom prst="rect">
            <a:avLst/>
          </a:prstGeom>
          <a:noFill/>
        </p:spPr>
        <p:txBody>
          <a:bodyPr wrap="square" numCol="2" spcCol="548640" rtlCol="0">
            <a:noAutofit/>
          </a:bodyPr>
          <a:lstStyle/>
          <a:p>
            <a:pPr defTabSz="685800" fontAlgn="auto">
              <a:spcBef>
                <a:spcPts val="900"/>
              </a:spcBef>
              <a:spcAft>
                <a:spcPts val="0"/>
              </a:spcAft>
            </a:pPr>
            <a:endParaRPr lang="en-US" sz="1500" dirty="0">
              <a:solidFill>
                <a:srgbClr val="000000"/>
              </a:solidFill>
              <a:latin typeface="Arial" panose="020B0604020202020204" pitchFamily="34" charset="0"/>
              <a:ea typeface="+mn-ea"/>
              <a:cs typeface="Arial" panose="020B0604020202020204" pitchFamily="34" charset="0"/>
            </a:endParaRPr>
          </a:p>
        </p:txBody>
      </p:sp>
      <p:sp>
        <p:nvSpPr>
          <p:cNvPr id="11" name="Subhead &amp; Body Text">
            <a:extLst>
              <a:ext uri="{FF2B5EF4-FFF2-40B4-BE49-F238E27FC236}">
                <a16:creationId xmlns:a16="http://schemas.microsoft.com/office/drawing/2014/main" id="{9DF5ECB9-60D3-C5BC-EE60-29DB10EE6099}"/>
              </a:ext>
            </a:extLst>
          </p:cNvPr>
          <p:cNvSpPr txBox="1"/>
          <p:nvPr/>
        </p:nvSpPr>
        <p:spPr>
          <a:xfrm>
            <a:off x="708162" y="1977970"/>
            <a:ext cx="7682949" cy="3151324"/>
          </a:xfrm>
          <a:prstGeom prst="rect">
            <a:avLst/>
          </a:prstGeom>
          <a:noFill/>
        </p:spPr>
        <p:txBody>
          <a:bodyPr wrap="square" numCol="1" spcCol="548640" rtlCol="0">
            <a:noAutofit/>
          </a:bodyPr>
          <a:lstStyle/>
          <a:p>
            <a:pPr marL="257175" indent="-257175" defTabSz="685800" fontAlgn="auto">
              <a:spcBef>
                <a:spcPts val="900"/>
              </a:spcBef>
              <a:spcAft>
                <a:spcPts val="0"/>
              </a:spcAft>
              <a:buBlip>
                <a:blip r:embed="rId3"/>
              </a:buBlip>
            </a:pPr>
            <a:r>
              <a:rPr lang="en-US" sz="1600" dirty="0">
                <a:latin typeface="Arial" panose="020B0604020202020204" pitchFamily="34" charset="0"/>
                <a:cs typeface="Arial" panose="020B0604020202020204" pitchFamily="34" charset="0"/>
              </a:rPr>
              <a:t>Q3 2023 HMO Membership reports were distributed on 11/20/23 to select payers. Signoff is due by 1/4/24.</a:t>
            </a:r>
            <a:endParaRPr lang="en-US" sz="1600" dirty="0">
              <a:solidFill>
                <a:srgbClr val="000000"/>
              </a:solidFill>
              <a:latin typeface="Arial" panose="020B0604020202020204" pitchFamily="34" charset="0"/>
              <a:ea typeface="+mn-ea"/>
              <a:cs typeface="Arial" panose="020B0604020202020204" pitchFamily="34" charset="0"/>
            </a:endParaRPr>
          </a:p>
          <a:p>
            <a:pPr marL="257175" indent="-257175" defTabSz="685800" fontAlgn="auto">
              <a:spcBef>
                <a:spcPts val="900"/>
              </a:spcBef>
              <a:spcAft>
                <a:spcPts val="0"/>
              </a:spcAft>
              <a:buBlip>
                <a:blip r:embed="rId3"/>
              </a:buBlip>
            </a:pPr>
            <a:r>
              <a:rPr lang="en-US" sz="1600" dirty="0">
                <a:solidFill>
                  <a:srgbClr val="000000"/>
                </a:solidFill>
                <a:latin typeface="Arial" panose="020B0604020202020204" pitchFamily="34" charset="0"/>
                <a:ea typeface="+mn-ea"/>
                <a:cs typeface="Arial" panose="020B0604020202020204" pitchFamily="34" charset="0"/>
              </a:rPr>
              <a:t>Claims/Utilization reports using data through September 2023 are in process.</a:t>
            </a:r>
          </a:p>
          <a:p>
            <a:pPr marL="257175" indent="-257175" defTabSz="685800" fontAlgn="auto">
              <a:spcBef>
                <a:spcPts val="900"/>
              </a:spcBef>
              <a:spcAft>
                <a:spcPts val="0"/>
              </a:spcAft>
              <a:buBlip>
                <a:blip r:embed="rId3"/>
              </a:buBlip>
            </a:pPr>
            <a:r>
              <a:rPr lang="en-US" sz="1600" dirty="0">
                <a:solidFill>
                  <a:srgbClr val="000000"/>
                </a:solidFill>
                <a:latin typeface="Arial" panose="020B0604020202020204" pitchFamily="34" charset="0"/>
                <a:ea typeface="+mn-ea"/>
                <a:cs typeface="Arial" panose="020B0604020202020204" pitchFamily="34" charset="0"/>
              </a:rPr>
              <a:t>We continue to meet with a few payers to reconcile differences in certain report categories.</a:t>
            </a:r>
          </a:p>
          <a:p>
            <a:pPr marL="257175" indent="-257175" defTabSz="685800" fontAlgn="auto">
              <a:spcBef>
                <a:spcPts val="900"/>
              </a:spcBef>
              <a:spcAft>
                <a:spcPts val="0"/>
              </a:spcAft>
              <a:buBlip>
                <a:blip r:embed="rId3"/>
              </a:buBlip>
            </a:pPr>
            <a:r>
              <a:rPr lang="en-US" sz="1600" dirty="0">
                <a:solidFill>
                  <a:srgbClr val="000000"/>
                </a:solidFill>
                <a:latin typeface="Arial" panose="020B0604020202020204" pitchFamily="34" charset="0"/>
                <a:ea typeface="+mn-ea"/>
                <a:cs typeface="Arial" panose="020B0604020202020204" pitchFamily="34" charset="0"/>
              </a:rPr>
              <a:t>Rx – counting 30 day supply vs. # of scripts – possible coding change. Thank you to those that provided feedback. It is under consideration with CHIA and DOI.</a:t>
            </a:r>
          </a:p>
          <a:p>
            <a:pPr marL="257175" indent="-257175" defTabSz="685800" fontAlgn="auto">
              <a:spcBef>
                <a:spcPts val="900"/>
              </a:spcBef>
              <a:spcAft>
                <a:spcPts val="0"/>
              </a:spcAft>
              <a:buBlip>
                <a:blip r:embed="rId3"/>
              </a:buBlip>
            </a:pPr>
            <a:endParaRPr lang="en-US" sz="1600" dirty="0">
              <a:solidFill>
                <a:srgbClr val="000000"/>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42068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ecorative: Blue Sidebar">
            <a:extLst>
              <a:ext uri="{FF2B5EF4-FFF2-40B4-BE49-F238E27FC236}">
                <a16:creationId xmlns:a16="http://schemas.microsoft.com/office/drawing/2014/main" id="{6666ACD7-7AC3-3921-BDCC-8C39177D816F}"/>
              </a:ext>
              <a:ext uri="{C183D7F6-B498-43B3-948B-1728B52AA6E4}">
                <adec:decorative xmlns:adec="http://schemas.microsoft.com/office/drawing/2017/decorative" val="1"/>
              </a:ext>
            </a:extLst>
          </p:cNvPr>
          <p:cNvSpPr/>
          <p:nvPr/>
        </p:nvSpPr>
        <p:spPr>
          <a:xfrm>
            <a:off x="0" y="855437"/>
            <a:ext cx="231085" cy="51435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srgbClr val="FFFFFF"/>
              </a:solidFill>
              <a:latin typeface="Calibri" panose="020F0502020204030204"/>
            </a:endParaRPr>
          </a:p>
        </p:txBody>
      </p:sp>
      <p:sp>
        <p:nvSpPr>
          <p:cNvPr id="3" name="Slide Number">
            <a:extLst>
              <a:ext uri="{FF2B5EF4-FFF2-40B4-BE49-F238E27FC236}">
                <a16:creationId xmlns:a16="http://schemas.microsoft.com/office/drawing/2014/main" id="{188DA294-88EF-551D-FADE-36A6DCDFB4B4}"/>
              </a:ext>
            </a:extLst>
          </p:cNvPr>
          <p:cNvSpPr>
            <a:spLocks noGrp="1"/>
          </p:cNvSpPr>
          <p:nvPr>
            <p:ph type="dt" sz="half" idx="10"/>
          </p:nvPr>
        </p:nvSpPr>
        <p:spPr>
          <a:xfrm>
            <a:off x="708164" y="5617609"/>
            <a:ext cx="400050" cy="273844"/>
          </a:xfrm>
          <a:prstGeom prst="rect">
            <a:avLst/>
          </a:prstGeom>
        </p:spPr>
        <p:txBody>
          <a:bodyPr vert="horz" lIns="68580" tIns="34290" rIns="68580" bIns="34290" rtlCol="0" anchor="ctr"/>
          <a:lstStyle>
            <a:lvl1pPr algn="l">
              <a:defRPr sz="750">
                <a:solidFill>
                  <a:schemeClr val="tx1"/>
                </a:solidFill>
                <a:latin typeface="Arial" panose="020B0604020202020204" pitchFamily="34" charset="0"/>
                <a:cs typeface="Arial" panose="020B0604020202020204" pitchFamily="34" charset="0"/>
              </a:defRPr>
            </a:lvl1pPr>
          </a:lstStyle>
          <a:p>
            <a:pPr defTabSz="685800" fontAlgn="auto">
              <a:spcBef>
                <a:spcPts val="0"/>
              </a:spcBef>
              <a:spcAft>
                <a:spcPts val="0"/>
              </a:spcAft>
            </a:pPr>
            <a:fld id="{C0532C6E-236F-4DB2-A3F8-7E6325D185F8}" type="slidenum">
              <a:rPr lang="en-US">
                <a:solidFill>
                  <a:srgbClr val="000000"/>
                </a:solidFill>
                <a:ea typeface="+mn-ea"/>
              </a:rPr>
              <a:pPr defTabSz="685800" fontAlgn="auto">
                <a:spcBef>
                  <a:spcPts val="0"/>
                </a:spcBef>
                <a:spcAft>
                  <a:spcPts val="0"/>
                </a:spcAft>
              </a:pPr>
              <a:t>9</a:t>
            </a:fld>
            <a:endParaRPr lang="en-US">
              <a:solidFill>
                <a:srgbClr val="000000"/>
              </a:solidFill>
              <a:ea typeface="+mn-ea"/>
            </a:endParaRPr>
          </a:p>
        </p:txBody>
      </p:sp>
      <p:sp>
        <p:nvSpPr>
          <p:cNvPr id="4" name="Headline">
            <a:extLst>
              <a:ext uri="{FF2B5EF4-FFF2-40B4-BE49-F238E27FC236}">
                <a16:creationId xmlns:a16="http://schemas.microsoft.com/office/drawing/2014/main" id="{9D5F6A1C-7525-D60C-6BFB-6C43F97FD472}"/>
              </a:ext>
            </a:extLst>
          </p:cNvPr>
          <p:cNvSpPr txBox="1">
            <a:spLocks/>
          </p:cNvSpPr>
          <p:nvPr/>
        </p:nvSpPr>
        <p:spPr>
          <a:xfrm>
            <a:off x="708163" y="1289603"/>
            <a:ext cx="5916665" cy="500137"/>
          </a:xfrm>
          <a:prstGeom prst="rect">
            <a:avLst/>
          </a:prstGeom>
          <a:noFill/>
          <a:ln>
            <a:noFill/>
            <a:prstDash/>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fontAlgn="auto">
              <a:lnSpc>
                <a:spcPct val="100000"/>
              </a:lnSpc>
              <a:spcBef>
                <a:spcPts val="0"/>
              </a:spcBef>
              <a:spcAft>
                <a:spcPts val="0"/>
              </a:spcAft>
              <a:defRPr/>
            </a:pPr>
            <a:r>
              <a:rPr kumimoji="0" lang="en-US" sz="2800" b="1" i="0" u="none" strike="noStrike" kern="1200" cap="none" spc="0" normalizeH="0" baseline="0" noProof="0" dirty="0">
                <a:ln>
                  <a:noFill/>
                </a:ln>
                <a:solidFill>
                  <a:srgbClr val="004178"/>
                </a:solidFill>
                <a:effectLst/>
                <a:uLnTx/>
                <a:uFillTx/>
                <a:latin typeface="Arial"/>
                <a:ea typeface="ＭＳ Ｐゴシック" charset="0"/>
                <a:cs typeface="Arial"/>
              </a:rPr>
              <a:t>Next Meetings</a:t>
            </a:r>
            <a:endParaRPr lang="en-US" sz="3300" b="1" dirty="0">
              <a:solidFill>
                <a:srgbClr val="005480"/>
              </a:solidFill>
              <a:latin typeface="Arial" panose="020B0604020202020204" pitchFamily="34" charset="0"/>
              <a:cs typeface="Arial" panose="020B0604020202020204" pitchFamily="34" charset="0"/>
            </a:endParaRPr>
          </a:p>
        </p:txBody>
      </p:sp>
      <p:cxnSp>
        <p:nvCxnSpPr>
          <p:cNvPr id="7" name="Decorative: horizontal rule">
            <a:extLst>
              <a:ext uri="{FF2B5EF4-FFF2-40B4-BE49-F238E27FC236}">
                <a16:creationId xmlns:a16="http://schemas.microsoft.com/office/drawing/2014/main" id="{179E382E-C01F-2DBB-EF45-FD5676F065C7}"/>
              </a:ext>
              <a:ext uri="{C183D7F6-B498-43B3-948B-1728B52AA6E4}">
                <adec:decorative xmlns:adec="http://schemas.microsoft.com/office/drawing/2017/decorative" val="1"/>
              </a:ext>
            </a:extLst>
          </p:cNvPr>
          <p:cNvCxnSpPr>
            <a:cxnSpLocks/>
          </p:cNvCxnSpPr>
          <p:nvPr/>
        </p:nvCxnSpPr>
        <p:spPr>
          <a:xfrm>
            <a:off x="762224" y="5506322"/>
            <a:ext cx="797022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Footer">
            <a:extLst>
              <a:ext uri="{FF2B5EF4-FFF2-40B4-BE49-F238E27FC236}">
                <a16:creationId xmlns:a16="http://schemas.microsoft.com/office/drawing/2014/main" id="{BC56134A-43C6-98E7-A999-48A698FE620B}"/>
              </a:ext>
              <a:ext uri="{C183D7F6-B498-43B3-948B-1728B52AA6E4}">
                <adec:decorative xmlns:adec="http://schemas.microsoft.com/office/drawing/2017/decorative" val="1"/>
              </a:ext>
            </a:extLst>
          </p:cNvPr>
          <p:cNvSpPr>
            <a:spLocks noGrp="1"/>
          </p:cNvSpPr>
          <p:nvPr>
            <p:ph type="ftr" sz="quarter" idx="11"/>
          </p:nvPr>
        </p:nvSpPr>
        <p:spPr>
          <a:xfrm>
            <a:off x="3308485" y="5623710"/>
            <a:ext cx="4857750" cy="273844"/>
          </a:xfrm>
          <a:prstGeom prst="rect">
            <a:avLst/>
          </a:prstGeom>
        </p:spPr>
        <p:txBody>
          <a:bodyPr vert="horz" lIns="68580" tIns="34290" rIns="68580" bIns="34290" rtlCol="0" anchor="ctr"/>
          <a:lstStyle>
            <a:lvl1pPr algn="r">
              <a:defRPr sz="750">
                <a:solidFill>
                  <a:schemeClr val="tx1"/>
                </a:solidFill>
                <a:latin typeface="Arial" panose="020B0604020202020204" pitchFamily="34" charset="0"/>
                <a:cs typeface="Arial" panose="020B0604020202020204" pitchFamily="34" charset="0"/>
              </a:defRPr>
            </a:lvl1pPr>
          </a:lstStyle>
          <a:p>
            <a:pPr defTabSz="685800" fontAlgn="auto">
              <a:spcBef>
                <a:spcPts val="0"/>
              </a:spcBef>
              <a:spcAft>
                <a:spcPts val="0"/>
              </a:spcAft>
            </a:pPr>
            <a:r>
              <a:rPr lang="en-US" dirty="0">
                <a:solidFill>
                  <a:srgbClr val="636669"/>
                </a:solidFill>
                <a:ea typeface="+mn-ea"/>
              </a:rPr>
              <a:t>MA APCD TAG  |  12/12/2023</a:t>
            </a:r>
          </a:p>
        </p:txBody>
      </p:sp>
      <p:pic>
        <p:nvPicPr>
          <p:cNvPr id="9" name="Decorative: CHIA Logo">
            <a:extLst>
              <a:ext uri="{FF2B5EF4-FFF2-40B4-BE49-F238E27FC236}">
                <a16:creationId xmlns:a16="http://schemas.microsoft.com/office/drawing/2014/main" id="{6616BF5D-0611-0215-816E-2852D9C53B6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1111" y="5582254"/>
            <a:ext cx="342900" cy="342900"/>
          </a:xfrm>
          <a:prstGeom prst="rect">
            <a:avLst/>
          </a:prstGeom>
        </p:spPr>
      </p:pic>
      <p:sp>
        <p:nvSpPr>
          <p:cNvPr id="10" name="Subhead &amp; Body Text">
            <a:extLst>
              <a:ext uri="{FF2B5EF4-FFF2-40B4-BE49-F238E27FC236}">
                <a16:creationId xmlns:a16="http://schemas.microsoft.com/office/drawing/2014/main" id="{3680159A-FB73-8AD7-62E0-4FA55B03666D}"/>
              </a:ext>
            </a:extLst>
          </p:cNvPr>
          <p:cNvSpPr txBox="1"/>
          <p:nvPr/>
        </p:nvSpPr>
        <p:spPr>
          <a:xfrm>
            <a:off x="708162" y="1977970"/>
            <a:ext cx="7361418" cy="300083"/>
          </a:xfrm>
          <a:prstGeom prst="rect">
            <a:avLst/>
          </a:prstGeom>
          <a:noFill/>
        </p:spPr>
        <p:txBody>
          <a:bodyPr wrap="square" numCol="2" spcCol="548640" rtlCol="0">
            <a:noAutofit/>
          </a:bodyPr>
          <a:lstStyle/>
          <a:p>
            <a:pPr defTabSz="685800" fontAlgn="auto">
              <a:spcBef>
                <a:spcPts val="900"/>
              </a:spcBef>
              <a:spcAft>
                <a:spcPts val="0"/>
              </a:spcAft>
            </a:pPr>
            <a:endParaRPr lang="en-US" sz="1500" dirty="0">
              <a:solidFill>
                <a:srgbClr val="000000"/>
              </a:solidFill>
              <a:latin typeface="Arial" panose="020B0604020202020204" pitchFamily="34" charset="0"/>
              <a:ea typeface="+mn-ea"/>
              <a:cs typeface="Arial" panose="020B0604020202020204" pitchFamily="34" charset="0"/>
            </a:endParaRPr>
          </a:p>
        </p:txBody>
      </p:sp>
      <p:sp>
        <p:nvSpPr>
          <p:cNvPr id="11" name="Subhead &amp; Body Text">
            <a:extLst>
              <a:ext uri="{FF2B5EF4-FFF2-40B4-BE49-F238E27FC236}">
                <a16:creationId xmlns:a16="http://schemas.microsoft.com/office/drawing/2014/main" id="{9DF5ECB9-60D3-C5BC-EE60-29DB10EE6099}"/>
              </a:ext>
            </a:extLst>
          </p:cNvPr>
          <p:cNvSpPr txBox="1"/>
          <p:nvPr/>
        </p:nvSpPr>
        <p:spPr>
          <a:xfrm>
            <a:off x="708162" y="1977970"/>
            <a:ext cx="7682949" cy="3151324"/>
          </a:xfrm>
          <a:prstGeom prst="rect">
            <a:avLst/>
          </a:prstGeom>
          <a:noFill/>
        </p:spPr>
        <p:txBody>
          <a:bodyPr wrap="square" numCol="1" spcCol="548640" rtlCol="0">
            <a:noAutofit/>
          </a:bodyPr>
          <a:lstStyle/>
          <a:p>
            <a:pPr marL="257175" indent="-257175" defTabSz="685800" fontAlgn="auto">
              <a:spcBef>
                <a:spcPts val="900"/>
              </a:spcBef>
              <a:spcAft>
                <a:spcPts val="0"/>
              </a:spcAft>
              <a:buBlip>
                <a:blip r:embed="rId3"/>
              </a:buBlip>
            </a:pPr>
            <a:endParaRPr lang="en-US" dirty="0">
              <a:latin typeface="Arial" panose="020B0604020202020204" pitchFamily="34" charset="0"/>
              <a:cs typeface="Arial" panose="020B0604020202020204" pitchFamily="34" charset="0"/>
            </a:endParaRPr>
          </a:p>
          <a:p>
            <a:pPr marL="257175" indent="-257175" defTabSz="685800" fontAlgn="auto">
              <a:spcBef>
                <a:spcPts val="900"/>
              </a:spcBef>
              <a:spcAft>
                <a:spcPts val="0"/>
              </a:spcAft>
              <a:buBlip>
                <a:blip r:embed="rId3"/>
              </a:buBlip>
            </a:pPr>
            <a:r>
              <a:rPr lang="en-US" dirty="0">
                <a:latin typeface="Arial" panose="020B0604020202020204" pitchFamily="34" charset="0"/>
                <a:cs typeface="Arial" panose="020B0604020202020204" pitchFamily="34" charset="0"/>
              </a:rPr>
              <a:t>January 9, 2024 @ 2:00 pm</a:t>
            </a:r>
            <a:endParaRPr lang="en-US" dirty="0">
              <a:solidFill>
                <a:srgbClr val="000000"/>
              </a:solidFill>
              <a:latin typeface="Arial" panose="020B0604020202020204" pitchFamily="34" charset="0"/>
              <a:ea typeface="+mn-ea"/>
              <a:cs typeface="Arial" panose="020B0604020202020204" pitchFamily="34" charset="0"/>
            </a:endParaRPr>
          </a:p>
          <a:p>
            <a:pPr marL="257175" indent="-257175" defTabSz="685800" fontAlgn="auto">
              <a:spcBef>
                <a:spcPts val="900"/>
              </a:spcBef>
              <a:spcAft>
                <a:spcPts val="0"/>
              </a:spcAft>
              <a:buBlip>
                <a:blip r:embed="rId3"/>
              </a:buBlip>
            </a:pPr>
            <a:endParaRPr lang="en-US" dirty="0">
              <a:solidFill>
                <a:srgbClr val="000000"/>
              </a:solidFill>
              <a:latin typeface="Arial" panose="020B0604020202020204" pitchFamily="34" charset="0"/>
              <a:ea typeface="+mn-ea"/>
              <a:cs typeface="Arial" panose="020B0604020202020204" pitchFamily="34" charset="0"/>
            </a:endParaRPr>
          </a:p>
          <a:p>
            <a:pPr marL="257175" indent="-257175" defTabSz="685800" fontAlgn="auto">
              <a:spcBef>
                <a:spcPts val="900"/>
              </a:spcBef>
              <a:spcAft>
                <a:spcPts val="0"/>
              </a:spcAft>
              <a:buBlip>
                <a:blip r:embed="rId3"/>
              </a:buBlip>
            </a:pPr>
            <a:r>
              <a:rPr lang="en-US" dirty="0">
                <a:solidFill>
                  <a:srgbClr val="000000"/>
                </a:solidFill>
                <a:latin typeface="Arial" panose="020B0604020202020204" pitchFamily="34" charset="0"/>
                <a:ea typeface="+mn-ea"/>
                <a:cs typeface="Arial" panose="020B0604020202020204" pitchFamily="34" charset="0"/>
              </a:rPr>
              <a:t>February 13, 2024 @ 2:00 pm</a:t>
            </a:r>
          </a:p>
          <a:p>
            <a:pPr defTabSz="685800" fontAlgn="auto">
              <a:spcBef>
                <a:spcPts val="900"/>
              </a:spcBef>
              <a:spcAft>
                <a:spcPts val="0"/>
              </a:spcAft>
            </a:pPr>
            <a:endParaRPr lang="en-US" sz="1600" dirty="0">
              <a:solidFill>
                <a:srgbClr val="000000"/>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21147344"/>
      </p:ext>
    </p:extLst>
  </p:cSld>
  <p:clrMapOvr>
    <a:masterClrMapping/>
  </p:clrMapOvr>
</p:sld>
</file>

<file path=ppt/theme/theme1.xml><?xml version="1.0" encoding="utf-8"?>
<a:theme xmlns:a="http://schemas.openxmlformats.org/drawingml/2006/main" name="FINALPowerPoin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CHIA">
      <a:dk1>
        <a:srgbClr val="000000"/>
      </a:dk1>
      <a:lt1>
        <a:srgbClr val="FFFFFF"/>
      </a:lt1>
      <a:dk2>
        <a:srgbClr val="005480"/>
      </a:dk2>
      <a:lt2>
        <a:srgbClr val="C8C9CE"/>
      </a:lt2>
      <a:accent1>
        <a:srgbClr val="F8921E"/>
      </a:accent1>
      <a:accent2>
        <a:srgbClr val="A0A0A3"/>
      </a:accent2>
      <a:accent3>
        <a:srgbClr val="636669"/>
      </a:accent3>
      <a:accent4>
        <a:srgbClr val="C8C9CE"/>
      </a:accent4>
      <a:accent5>
        <a:srgbClr val="00B5E2"/>
      </a:accent5>
      <a:accent6>
        <a:srgbClr val="78BE20"/>
      </a:accent6>
      <a:hlink>
        <a:srgbClr val="00B5E2"/>
      </a:hlink>
      <a:folHlink>
        <a:srgbClr val="00B5E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A7879BB3EB3E841817F962675E65027" ma:contentTypeVersion="12" ma:contentTypeDescription="Create a new document." ma:contentTypeScope="" ma:versionID="ce6d483025a4fc3c8cdfedbd848c1c2a">
  <xsd:schema xmlns:xsd="http://www.w3.org/2001/XMLSchema" xmlns:xs="http://www.w3.org/2001/XMLSchema" xmlns:p="http://schemas.microsoft.com/office/2006/metadata/properties" xmlns:ns2="2d8504ea-bdc4-4bf8-af11-a3723acdf21b" xmlns:ns3="e4483868-18c9-4cdc-a318-1360b15594a8" targetNamespace="http://schemas.microsoft.com/office/2006/metadata/properties" ma:root="true" ma:fieldsID="3a1db8df325b8cfd31e5550fe139794a" ns2:_="" ns3:_="">
    <xsd:import namespace="2d8504ea-bdc4-4bf8-af11-a3723acdf21b"/>
    <xsd:import namespace="e4483868-18c9-4cdc-a318-1360b15594a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LengthInSeconds" minOccurs="0"/>
                <xsd:element ref="ns3:lcf76f155ced4ddcb4097134ff3c332f" minOccurs="0"/>
                <xsd:element ref="ns3:MediaServiceOCR" minOccurs="0"/>
                <xsd:element ref="ns3:MediaServiceGenerationTime" minOccurs="0"/>
                <xsd:element ref="ns3:MediaServiceEventHashCode" minOccurs="0"/>
                <xsd:element ref="ns3:MediaServiceDateTake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8504ea-bdc4-4bf8-af11-a3723acdf21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4483868-18c9-4cdc-a318-1360b15594a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2a9506d4-cf35-41b9-9e25-5432453bcc6f"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4483868-18c9-4cdc-a318-1360b15594a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E2382CA-21DD-4245-A2D5-9FC497CCED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8504ea-bdc4-4bf8-af11-a3723acdf21b"/>
    <ds:schemaRef ds:uri="e4483868-18c9-4cdc-a318-1360b15594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2B131BA-36CF-4932-B8E4-E3313DBC5EB2}">
  <ds:schemaRefs>
    <ds:schemaRef ds:uri="http://schemas.microsoft.com/sharepoint/v3/contenttype/forms"/>
  </ds:schemaRefs>
</ds:datastoreItem>
</file>

<file path=customXml/itemProps3.xml><?xml version="1.0" encoding="utf-8"?>
<ds:datastoreItem xmlns:ds="http://schemas.openxmlformats.org/officeDocument/2006/customXml" ds:itemID="{91A42410-6E41-45A2-8604-800970ADC117}">
  <ds:schemaRefs>
    <ds:schemaRef ds:uri="2d8504ea-bdc4-4bf8-af11-a3723acdf21b"/>
    <ds:schemaRef ds:uri="http://purl.org/dc/terms/"/>
    <ds:schemaRef ds:uri="http://schemas.microsoft.com/office/2006/documentManagement/types"/>
    <ds:schemaRef ds:uri="http://www.w3.org/XML/1998/namespace"/>
    <ds:schemaRef ds:uri="http://schemas.openxmlformats.org/package/2006/metadata/core-properties"/>
    <ds:schemaRef ds:uri="http://purl.org/dc/elements/1.1/"/>
    <ds:schemaRef ds:uri="http://purl.org/dc/dcmitype/"/>
    <ds:schemaRef ds:uri="http://schemas.microsoft.com/office/infopath/2007/PartnerControls"/>
    <ds:schemaRef ds:uri="e4483868-18c9-4cdc-a318-1360b15594a8"/>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FINALPowerPointTEMPLATE</Template>
  <TotalTime>59375</TotalTime>
  <Words>552</Words>
  <Application>Microsoft Macintosh PowerPoint</Application>
  <PresentationFormat>On-screen Show (4:3)</PresentationFormat>
  <Paragraphs>67</Paragraphs>
  <Slides>10</Slides>
  <Notes>1</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10</vt:i4>
      </vt:variant>
    </vt:vector>
  </HeadingPairs>
  <TitlesOfParts>
    <vt:vector size="17" baseType="lpstr">
      <vt:lpstr>Arial</vt:lpstr>
      <vt:lpstr>Calibri</vt:lpstr>
      <vt:lpstr>Calibri Light</vt:lpstr>
      <vt:lpstr>Wingdings</vt:lpstr>
      <vt:lpstr>FINALPowerPointTEMPLATE</vt:lpstr>
      <vt:lpstr>Office Theme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KATHY HINES</dc:creator>
  <cp:lastModifiedBy>Rick Vogel</cp:lastModifiedBy>
  <cp:revision>1217</cp:revision>
  <cp:lastPrinted>2020-03-10T14:30:58Z</cp:lastPrinted>
  <dcterms:created xsi:type="dcterms:W3CDTF">2014-02-09T20:57:02Z</dcterms:created>
  <dcterms:modified xsi:type="dcterms:W3CDTF">2023-12-12T20:15:25Z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0x010100BA7879BB3EB3E841817F962675E65027</vt:lpwstr>
  </property>
  <property fmtid="{D5CDD505-2E9C-101B-9397-08002B2CF9AE}" pid="3" name="MediaServiceImageTags">
    <vt:lpwstr/>
  </property>
</Properties>
</file>