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  <p:sldMasterId id="2147483769" r:id="rId5"/>
  </p:sldMasterIdLst>
  <p:notesMasterIdLst>
    <p:notesMasterId r:id="rId16"/>
  </p:notesMasterIdLst>
  <p:handoutMasterIdLst>
    <p:handoutMasterId r:id="rId17"/>
  </p:handoutMasterIdLst>
  <p:sldIdLst>
    <p:sldId id="594" r:id="rId6"/>
    <p:sldId id="264" r:id="rId7"/>
    <p:sldId id="595" r:id="rId8"/>
    <p:sldId id="601" r:id="rId9"/>
    <p:sldId id="596" r:id="rId10"/>
    <p:sldId id="597" r:id="rId11"/>
    <p:sldId id="467" r:id="rId12"/>
    <p:sldId id="598" r:id="rId13"/>
    <p:sldId id="599" r:id="rId14"/>
    <p:sldId id="600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D3200-A5CC-496B-A083-C0E0396EF445}" v="6" dt="2024-09-10T12:15:06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107" autoAdjust="0"/>
  </p:normalViewPr>
  <p:slideViewPr>
    <p:cSldViewPr snapToGrid="0" snapToObjects="1" showGuides="1">
      <p:cViewPr varScale="1">
        <p:scale>
          <a:sx n="90" d="100"/>
          <a:sy n="90" d="100"/>
        </p:scale>
        <p:origin x="2250" y="78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0E7D3200-A5CC-496B-A083-C0E0396EF445}"/>
    <pc:docChg chg="undo custSel delSld modSld">
      <pc:chgData name="Paul Smith" userId="a2af1319-f9ad-4c0b-a0c5-fde8d2b56db6" providerId="ADAL" clId="{0E7D3200-A5CC-496B-A083-C0E0396EF445}" dt="2024-09-10T16:43:15.816" v="552" actId="14"/>
      <pc:docMkLst>
        <pc:docMk/>
      </pc:docMkLst>
      <pc:sldChg chg="modSp del mod">
        <pc:chgData name="Paul Smith" userId="a2af1319-f9ad-4c0b-a0c5-fde8d2b56db6" providerId="ADAL" clId="{0E7D3200-A5CC-496B-A083-C0E0396EF445}" dt="2024-09-10T12:20:25.310" v="550" actId="207"/>
        <pc:sldMkLst>
          <pc:docMk/>
          <pc:sldMk cId="1983415691" sldId="467"/>
        </pc:sldMkLst>
        <pc:spChg chg="mod">
          <ac:chgData name="Paul Smith" userId="a2af1319-f9ad-4c0b-a0c5-fde8d2b56db6" providerId="ADAL" clId="{0E7D3200-A5CC-496B-A083-C0E0396EF445}" dt="2024-09-10T12:20:25.310" v="550" actId="207"/>
          <ac:spMkLst>
            <pc:docMk/>
            <pc:sldMk cId="1983415691" sldId="467"/>
            <ac:spMk id="23554" creationId="{00000000-0000-0000-0000-000000000000}"/>
          </ac:spMkLst>
        </pc:spChg>
      </pc:sldChg>
      <pc:sldChg chg="modSp mod">
        <pc:chgData name="Paul Smith" userId="a2af1319-f9ad-4c0b-a0c5-fde8d2b56db6" providerId="ADAL" clId="{0E7D3200-A5CC-496B-A083-C0E0396EF445}" dt="2024-09-09T11:58:39.534" v="20" actId="20577"/>
        <pc:sldMkLst>
          <pc:docMk/>
          <pc:sldMk cId="3888889708" sldId="594"/>
        </pc:sldMkLst>
        <pc:spChg chg="mod">
          <ac:chgData name="Paul Smith" userId="a2af1319-f9ad-4c0b-a0c5-fde8d2b56db6" providerId="ADAL" clId="{0E7D3200-A5CC-496B-A083-C0E0396EF445}" dt="2024-09-09T11:58:39.534" v="20" actId="20577"/>
          <ac:spMkLst>
            <pc:docMk/>
            <pc:sldMk cId="3888889708" sldId="594"/>
            <ac:spMk id="7" creationId="{9AD3CCE8-62E5-16B4-5226-2F2BB0581B3E}"/>
          </ac:spMkLst>
        </pc:spChg>
      </pc:sldChg>
      <pc:sldChg chg="modSp mod">
        <pc:chgData name="Paul Smith" userId="a2af1319-f9ad-4c0b-a0c5-fde8d2b56db6" providerId="ADAL" clId="{0E7D3200-A5CC-496B-A083-C0E0396EF445}" dt="2024-09-09T12:01:41.600" v="100" actId="6549"/>
        <pc:sldMkLst>
          <pc:docMk/>
          <pc:sldMk cId="288203281" sldId="595"/>
        </pc:sldMkLst>
        <pc:spChg chg="mod">
          <ac:chgData name="Paul Smith" userId="a2af1319-f9ad-4c0b-a0c5-fde8d2b56db6" providerId="ADAL" clId="{0E7D3200-A5CC-496B-A083-C0E0396EF445}" dt="2024-09-09T12:01:41.600" v="100" actId="6549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E7D3200-A5CC-496B-A083-C0E0396EF445}" dt="2024-09-10T12:15:19.036" v="517" actId="1076"/>
        <pc:sldMkLst>
          <pc:docMk/>
          <pc:sldMk cId="1270309710" sldId="596"/>
        </pc:sldMkLst>
        <pc:spChg chg="mod">
          <ac:chgData name="Paul Smith" userId="a2af1319-f9ad-4c0b-a0c5-fde8d2b56db6" providerId="ADAL" clId="{0E7D3200-A5CC-496B-A083-C0E0396EF445}" dt="2024-09-10T12:15:13.023" v="516" actId="1076"/>
          <ac:spMkLst>
            <pc:docMk/>
            <pc:sldMk cId="1270309710" sldId="596"/>
            <ac:spMk id="4" creationId="{9D5F6A1C-7525-D60C-6BFB-6C43F97FD472}"/>
          </ac:spMkLst>
        </pc:spChg>
        <pc:spChg chg="mod">
          <ac:chgData name="Paul Smith" userId="a2af1319-f9ad-4c0b-a0c5-fde8d2b56db6" providerId="ADAL" clId="{0E7D3200-A5CC-496B-A083-C0E0396EF445}" dt="2024-09-10T12:14:56.906" v="514" actId="20577"/>
          <ac:spMkLst>
            <pc:docMk/>
            <pc:sldMk cId="1270309710" sldId="596"/>
            <ac:spMk id="8" creationId="{BC56134A-43C6-98E7-A999-48A698FE620B}"/>
          </ac:spMkLst>
        </pc:spChg>
        <pc:graphicFrameChg chg="mod">
          <ac:chgData name="Paul Smith" userId="a2af1319-f9ad-4c0b-a0c5-fde8d2b56db6" providerId="ADAL" clId="{0E7D3200-A5CC-496B-A083-C0E0396EF445}" dt="2024-09-10T12:15:19.036" v="517" actId="1076"/>
          <ac:graphicFrameMkLst>
            <pc:docMk/>
            <pc:sldMk cId="1270309710" sldId="596"/>
            <ac:graphicFrameMk id="5" creationId="{1DDA7D38-0AAF-016B-786E-02AE8137CB63}"/>
          </ac:graphicFrameMkLst>
        </pc:graphicFrameChg>
      </pc:sldChg>
      <pc:sldChg chg="modSp mod">
        <pc:chgData name="Paul Smith" userId="a2af1319-f9ad-4c0b-a0c5-fde8d2b56db6" providerId="ADAL" clId="{0E7D3200-A5CC-496B-A083-C0E0396EF445}" dt="2024-09-10T11:50:33.267" v="185" actId="1076"/>
        <pc:sldMkLst>
          <pc:docMk/>
          <pc:sldMk cId="1023545008" sldId="597"/>
        </pc:sldMkLst>
        <pc:spChg chg="mod">
          <ac:chgData name="Paul Smith" userId="a2af1319-f9ad-4c0b-a0c5-fde8d2b56db6" providerId="ADAL" clId="{0E7D3200-A5CC-496B-A083-C0E0396EF445}" dt="2024-09-10T11:48:41.577" v="175" actId="1076"/>
          <ac:spMkLst>
            <pc:docMk/>
            <pc:sldMk cId="1023545008" sldId="597"/>
            <ac:spMk id="4" creationId="{9D5F6A1C-7525-D60C-6BFB-6C43F97FD472}"/>
          </ac:spMkLst>
        </pc:spChg>
        <pc:spChg chg="mod">
          <ac:chgData name="Paul Smith" userId="a2af1319-f9ad-4c0b-a0c5-fde8d2b56db6" providerId="ADAL" clId="{0E7D3200-A5CC-496B-A083-C0E0396EF445}" dt="2024-09-10T11:50:15.403" v="183" actId="1076"/>
          <ac:spMkLst>
            <pc:docMk/>
            <pc:sldMk cId="1023545008" sldId="597"/>
            <ac:spMk id="11" creationId="{9DF5ECB9-60D3-C5BC-EE60-29DB10EE6099}"/>
          </ac:spMkLst>
        </pc:spChg>
        <pc:cxnChg chg="mod">
          <ac:chgData name="Paul Smith" userId="a2af1319-f9ad-4c0b-a0c5-fde8d2b56db6" providerId="ADAL" clId="{0E7D3200-A5CC-496B-A083-C0E0396EF445}" dt="2024-09-10T11:50:33.267" v="185" actId="1076"/>
          <ac:cxnSpMkLst>
            <pc:docMk/>
            <pc:sldMk cId="1023545008" sldId="597"/>
            <ac:cxnSpMk id="7" creationId="{179E382E-C01F-2DBB-EF45-FD5676F065C7}"/>
          </ac:cxnSpMkLst>
        </pc:cxnChg>
      </pc:sldChg>
      <pc:sldChg chg="modSp mod">
        <pc:chgData name="Paul Smith" userId="a2af1319-f9ad-4c0b-a0c5-fde8d2b56db6" providerId="ADAL" clId="{0E7D3200-A5CC-496B-A083-C0E0396EF445}" dt="2024-09-09T16:07:29.975" v="164" actId="20577"/>
        <pc:sldMkLst>
          <pc:docMk/>
          <pc:sldMk cId="3342068931" sldId="598"/>
        </pc:sldMkLst>
        <pc:spChg chg="mod">
          <ac:chgData name="Paul Smith" userId="a2af1319-f9ad-4c0b-a0c5-fde8d2b56db6" providerId="ADAL" clId="{0E7D3200-A5CC-496B-A083-C0E0396EF445}" dt="2024-09-09T16:07:29.975" v="164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E7D3200-A5CC-496B-A083-C0E0396EF445}" dt="2024-09-09T11:59:31.625" v="53" actId="20577"/>
        <pc:sldMkLst>
          <pc:docMk/>
          <pc:sldMk cId="3221147344" sldId="599"/>
        </pc:sldMkLst>
        <pc:spChg chg="mod">
          <ac:chgData name="Paul Smith" userId="a2af1319-f9ad-4c0b-a0c5-fde8d2b56db6" providerId="ADAL" clId="{0E7D3200-A5CC-496B-A083-C0E0396EF445}" dt="2024-09-09T11:59:31.625" v="53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E7D3200-A5CC-496B-A083-C0E0396EF445}" dt="2024-09-10T16:43:15.816" v="552" actId="14"/>
        <pc:sldMkLst>
          <pc:docMk/>
          <pc:sldMk cId="92546677" sldId="601"/>
        </pc:sldMkLst>
        <pc:spChg chg="mod">
          <ac:chgData name="Paul Smith" userId="a2af1319-f9ad-4c0b-a0c5-fde8d2b56db6" providerId="ADAL" clId="{0E7D3200-A5CC-496B-A083-C0E0396EF445}" dt="2024-09-10T12:03:55.869" v="193" actId="6549"/>
          <ac:spMkLst>
            <pc:docMk/>
            <pc:sldMk cId="92546677" sldId="601"/>
            <ac:spMk id="4" creationId="{9D5F6A1C-7525-D60C-6BFB-6C43F97FD472}"/>
          </ac:spMkLst>
        </pc:spChg>
        <pc:spChg chg="mod">
          <ac:chgData name="Paul Smith" userId="a2af1319-f9ad-4c0b-a0c5-fde8d2b56db6" providerId="ADAL" clId="{0E7D3200-A5CC-496B-A083-C0E0396EF445}" dt="2024-09-10T16:43:15.816" v="552" actId="14"/>
          <ac:spMkLst>
            <pc:docMk/>
            <pc:sldMk cId="92546677" sldId="601"/>
            <ac:spMk id="11" creationId="{9DF5ECB9-60D3-C5BC-EE60-29DB10EE6099}"/>
          </ac:spMkLst>
        </pc:spChg>
      </pc:sldChg>
      <pc:sldChg chg="del">
        <pc:chgData name="Paul Smith" userId="a2af1319-f9ad-4c0b-a0c5-fde8d2b56db6" providerId="ADAL" clId="{0E7D3200-A5CC-496B-A083-C0E0396EF445}" dt="2024-09-10T12:13:24.158" v="507" actId="2696"/>
        <pc:sldMkLst>
          <pc:docMk/>
          <pc:sldMk cId="1052392183" sldId="6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9/9/2024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9/9/2024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9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8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5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10,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files through July 2024 were due by August 31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2024 production data and forward is accepting the new Member Gender value from the lookup table in the Member Eligibility, Medical Claims, Pharmacy Claims and Dental Claims submissions.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Coming soon: potential 2025 MA APCD submission guide changes related to CHIA’s health equity strategy. We will share more information once we have a draft version (currently under development).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2" y="851540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2025 MA APCD Submission Guide Updates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DA7D38-0AAF-016B-786E-02AE8137C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90007"/>
              </p:ext>
            </p:extLst>
          </p:nvPr>
        </p:nvGraphicFramePr>
        <p:xfrm>
          <a:off x="744538" y="1584338"/>
          <a:ext cx="69659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6042" imgH="3362293" progId="Word.Document.12">
                  <p:embed/>
                </p:oleObj>
              </mc:Choice>
              <mc:Fallback>
                <p:oleObj name="Document" r:id="rId3" imgW="5956042" imgH="336229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DA7D38-0AAF-016B-786E-02AE8137C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38" y="1584338"/>
                        <a:ext cx="6965950" cy="393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2" y="830840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623710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694011" y="1351677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Enrollment Trends report with data through March 2024 is scheduled to be published before the end of this month.​.​​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next Enrollment Trends reporting cycle will be based on data through September 2024 and is scheduled to be published in February 2025.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CHIA will be sending out requests for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Supplemental data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certain payers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early October 2024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NEW: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To more accurately reflect payer-submitted Supplemental data in the report, we will now be requesting 9 snapshot dates (by quarter) instead of 3 quarterly snapshots.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This change aligns with the way payers' APCD ME data is used and reported upon.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CHIA will provide an updated template.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Contact your 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liaison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81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Oct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Nov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Dec 2024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/>
                        </a:rPr>
                        <a:t>Jan 2025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  <a:cs typeface="Helvetica"/>
                        </a:rPr>
                        <a:t>Feb </a:t>
                      </a:r>
                      <a:r>
                        <a:rPr lang="en-US" sz="1800" b="1" dirty="0">
                          <a:latin typeface="+mn-lt"/>
                          <a:cs typeface="Helvetica"/>
                        </a:rPr>
                        <a:t>2025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/>
                        </a:rPr>
                        <a:t> submit Sept 2024 MA APCD files</a:t>
                      </a:r>
                      <a:endParaRPr lang="en-US" sz="1400" b="0" dirty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 2024 HMO Membership reports were sent on 8/20. Signoff is due 10/4.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Sep-2023 Claims/Utilization reports were sent to select payers in May. Signoff was due 7/22.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March 2024 will be sent to payers this week.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utilization report categories.</a:t>
            </a: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8,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12,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customXml/itemProps3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82435</TotalTime>
  <Words>517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Paul Smith</cp:lastModifiedBy>
  <cp:revision>1231</cp:revision>
  <cp:lastPrinted>2024-02-27T15:22:14Z</cp:lastPrinted>
  <dcterms:created xsi:type="dcterms:W3CDTF">2014-02-09T20:57:02Z</dcterms:created>
  <dcterms:modified xsi:type="dcterms:W3CDTF">2024-09-10T16:43:22Z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