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919" r:id="rId2"/>
  </p:sldMasterIdLst>
  <p:notesMasterIdLst>
    <p:notesMasterId r:id="rId26"/>
  </p:notesMasterIdLst>
  <p:handoutMasterIdLst>
    <p:handoutMasterId r:id="rId27"/>
  </p:handoutMasterIdLst>
  <p:sldIdLst>
    <p:sldId id="367" r:id="rId3"/>
    <p:sldId id="368" r:id="rId4"/>
    <p:sldId id="395" r:id="rId5"/>
    <p:sldId id="386" r:id="rId6"/>
    <p:sldId id="409" r:id="rId7"/>
    <p:sldId id="358" r:id="rId8"/>
    <p:sldId id="348" r:id="rId9"/>
    <p:sldId id="339" r:id="rId10"/>
    <p:sldId id="360" r:id="rId11"/>
    <p:sldId id="373" r:id="rId12"/>
    <p:sldId id="374" r:id="rId13"/>
    <p:sldId id="375" r:id="rId14"/>
    <p:sldId id="396" r:id="rId15"/>
    <p:sldId id="397" r:id="rId16"/>
    <p:sldId id="398" r:id="rId17"/>
    <p:sldId id="399" r:id="rId18"/>
    <p:sldId id="407" r:id="rId19"/>
    <p:sldId id="408" r:id="rId20"/>
    <p:sldId id="402" r:id="rId21"/>
    <p:sldId id="404" r:id="rId22"/>
    <p:sldId id="405" r:id="rId23"/>
    <p:sldId id="406" r:id="rId24"/>
    <p:sldId id="344" r:id="rId2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73">
          <p15:clr>
            <a:srgbClr val="A4A3A4"/>
          </p15:clr>
        </p15:guide>
        <p15:guide id="2" pos="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shutz, Margaret" initials="mka" lastIdx="2" clrIdx="0"/>
  <p:cmAuthor id="1" name="Megan Anshutz" initials="MA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D9B"/>
    <a:srgbClr val="032B4A"/>
    <a:srgbClr val="C49207"/>
    <a:srgbClr val="738323"/>
    <a:srgbClr val="C0521F"/>
    <a:srgbClr val="00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/>
    <p:restoredTop sz="89414" autoAdjust="0"/>
  </p:normalViewPr>
  <p:slideViewPr>
    <p:cSldViewPr snapToGrid="0" snapToObjects="1">
      <p:cViewPr>
        <p:scale>
          <a:sx n="117" d="100"/>
          <a:sy n="117" d="100"/>
        </p:scale>
        <p:origin x="-744" y="-66"/>
      </p:cViewPr>
      <p:guideLst>
        <p:guide orient="horz" pos="973"/>
        <p:guide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94DD4-B7ED-FF48-A56D-961656A2CA9D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E6D4F4-6A23-E449-9352-4D943342401C}">
      <dgm:prSet phldrT="[Text]" custT="1"/>
      <dgm:spPr>
        <a:solidFill>
          <a:srgbClr val="00436E"/>
        </a:solidFill>
      </dgm:spPr>
      <dgm:t>
        <a:bodyPr/>
        <a:lstStyle/>
        <a:p>
          <a:r>
            <a:rPr lang="en-US" sz="1600" b="1" dirty="0" smtClean="0"/>
            <a:t>Healthcare </a:t>
          </a:r>
          <a:br>
            <a:rPr lang="en-US" sz="1600" b="1" dirty="0" smtClean="0"/>
          </a:br>
          <a:r>
            <a:rPr lang="en-US" sz="1600" b="1" dirty="0" smtClean="0"/>
            <a:t>Transparency Site</a:t>
          </a:r>
          <a:endParaRPr lang="en-US" sz="1600" b="1" dirty="0"/>
        </a:p>
      </dgm:t>
    </dgm:pt>
    <dgm:pt modelId="{C7FC26EA-00E0-2A4F-83C5-C526741BBCF0}" type="parTrans" cxnId="{D0BD8DD5-CA19-9F40-9D46-D18EF8F103EE}">
      <dgm:prSet/>
      <dgm:spPr/>
      <dgm:t>
        <a:bodyPr/>
        <a:lstStyle/>
        <a:p>
          <a:endParaRPr lang="en-US"/>
        </a:p>
      </dgm:t>
    </dgm:pt>
    <dgm:pt modelId="{CF43BB77-7224-9340-9FA3-DA5B5F63225A}" type="sibTrans" cxnId="{D0BD8DD5-CA19-9F40-9D46-D18EF8F103EE}">
      <dgm:prSet/>
      <dgm:spPr/>
      <dgm:t>
        <a:bodyPr/>
        <a:lstStyle/>
        <a:p>
          <a:endParaRPr lang="en-US"/>
        </a:p>
      </dgm:t>
    </dgm:pt>
    <dgm:pt modelId="{6C961934-D1A3-3245-9408-9BB9AA5EE5C7}">
      <dgm:prSet phldrT="[Text]"/>
      <dgm:spPr>
        <a:solidFill>
          <a:srgbClr val="4B81AB"/>
        </a:solidFill>
      </dgm:spPr>
      <dgm:t>
        <a:bodyPr/>
        <a:lstStyle/>
        <a:p>
          <a:r>
            <a:rPr lang="en-US" dirty="0" smtClean="0"/>
            <a:t>Cost of Care</a:t>
          </a:r>
          <a:endParaRPr lang="en-US" dirty="0"/>
        </a:p>
      </dgm:t>
    </dgm:pt>
    <dgm:pt modelId="{1250D592-0B9D-174A-AA06-4D9C02306214}" type="parTrans" cxnId="{79E63D98-23CC-D941-81E1-B3F43B5B9BDB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92439046-FAC1-5149-8F51-CD54B22E9CFA}" type="sibTrans" cxnId="{79E63D98-23CC-D941-81E1-B3F43B5B9BDB}">
      <dgm:prSet/>
      <dgm:spPr/>
      <dgm:t>
        <a:bodyPr/>
        <a:lstStyle/>
        <a:p>
          <a:endParaRPr lang="en-US"/>
        </a:p>
      </dgm:t>
    </dgm:pt>
    <dgm:pt modelId="{8234A166-6FD3-124C-B12B-92F7DBCE66A9}">
      <dgm:prSet phldrT="[Text]"/>
      <dgm:spPr>
        <a:solidFill>
          <a:srgbClr val="4B81AB"/>
        </a:solidFill>
      </dgm:spPr>
      <dgm:t>
        <a:bodyPr/>
        <a:lstStyle/>
        <a:p>
          <a:r>
            <a:rPr lang="en-US" dirty="0" smtClean="0"/>
            <a:t>Quality of Care</a:t>
          </a:r>
          <a:endParaRPr lang="en-US" dirty="0"/>
        </a:p>
      </dgm:t>
    </dgm:pt>
    <dgm:pt modelId="{7F82557E-CD0C-2649-9EF5-CB85BD665CD7}" type="parTrans" cxnId="{86C14203-5A82-CC40-A574-D137DAC7935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81A3E151-C4CD-7947-A0A5-1914E100EB72}" type="sibTrans" cxnId="{86C14203-5A82-CC40-A574-D137DAC79351}">
      <dgm:prSet/>
      <dgm:spPr/>
      <dgm:t>
        <a:bodyPr/>
        <a:lstStyle/>
        <a:p>
          <a:endParaRPr lang="en-US"/>
        </a:p>
      </dgm:t>
    </dgm:pt>
    <dgm:pt modelId="{00A7EB3E-4438-B246-BE7B-1FC35F546550}">
      <dgm:prSet phldrT="[Text]"/>
      <dgm:spPr>
        <a:solidFill>
          <a:srgbClr val="4B81AB"/>
        </a:solidFill>
      </dgm:spPr>
      <dgm:t>
        <a:bodyPr/>
        <a:lstStyle/>
        <a:p>
          <a:r>
            <a:rPr lang="en-US" dirty="0" smtClean="0"/>
            <a:t>Basic Health Insurance Info</a:t>
          </a:r>
          <a:endParaRPr lang="en-US" dirty="0"/>
        </a:p>
      </dgm:t>
    </dgm:pt>
    <dgm:pt modelId="{E48893DC-0C4C-E043-84CD-F33B0F1D54B9}" type="parTrans" cxnId="{B64DDBFE-2B0B-4C4A-854E-1E43CBDDD203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1E55ED00-F374-DF48-BEE9-6FB866584A66}" type="sibTrans" cxnId="{B64DDBFE-2B0B-4C4A-854E-1E43CBDDD203}">
      <dgm:prSet/>
      <dgm:spPr/>
      <dgm:t>
        <a:bodyPr/>
        <a:lstStyle/>
        <a:p>
          <a:endParaRPr lang="en-US"/>
        </a:p>
      </dgm:t>
    </dgm:pt>
    <dgm:pt modelId="{90E06845-26FB-EA48-80D1-2E326B220A4F}">
      <dgm:prSet phldrT="[Text]"/>
      <dgm:spPr>
        <a:solidFill>
          <a:srgbClr val="4B81AB"/>
        </a:solidFill>
      </dgm:spPr>
      <dgm:t>
        <a:bodyPr/>
        <a:lstStyle/>
        <a:p>
          <a:r>
            <a:rPr lang="en-US" dirty="0" smtClean="0"/>
            <a:t>Healthcare Troubleshooter</a:t>
          </a:r>
          <a:endParaRPr lang="en-US" dirty="0"/>
        </a:p>
      </dgm:t>
    </dgm:pt>
    <dgm:pt modelId="{4ABB4B51-8763-6B4E-AA75-347E078C880D}" type="parTrans" cxnId="{2981BF40-41A8-E949-89FD-299150CD00A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CEF967BD-355B-4A4E-B519-458013B4CE3D}" type="sibTrans" cxnId="{2981BF40-41A8-E949-89FD-299150CD00A1}">
      <dgm:prSet/>
      <dgm:spPr/>
      <dgm:t>
        <a:bodyPr/>
        <a:lstStyle/>
        <a:p>
          <a:endParaRPr lang="en-US"/>
        </a:p>
      </dgm:t>
    </dgm:pt>
    <dgm:pt modelId="{E34D9790-942A-FE42-A190-EE6A5C978A23}">
      <dgm:prSet phldrT="[Text]"/>
      <dgm:spPr>
        <a:solidFill>
          <a:srgbClr val="4B81AB"/>
        </a:solidFill>
      </dgm:spPr>
      <dgm:t>
        <a:bodyPr/>
        <a:lstStyle/>
        <a:p>
          <a:r>
            <a:rPr lang="en-US" dirty="0" smtClean="0"/>
            <a:t>Decision Aids</a:t>
          </a:r>
          <a:endParaRPr lang="en-US" dirty="0"/>
        </a:p>
      </dgm:t>
    </dgm:pt>
    <dgm:pt modelId="{A8EB7602-11C5-D244-B1C8-F75FE98776B6}" type="parTrans" cxnId="{457EB35E-5AF3-5E4B-8285-1C7E42366D7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4944C93C-BD46-2243-AFE5-18A3EB0C2BEC}" type="sibTrans" cxnId="{457EB35E-5AF3-5E4B-8285-1C7E42366D71}">
      <dgm:prSet/>
      <dgm:spPr/>
      <dgm:t>
        <a:bodyPr/>
        <a:lstStyle/>
        <a:p>
          <a:endParaRPr lang="en-US"/>
        </a:p>
      </dgm:t>
    </dgm:pt>
    <dgm:pt modelId="{7FCB1EF6-8E6B-9D4D-BBE1-0304E7780CD7}">
      <dgm:prSet phldrT="[Text]"/>
      <dgm:spPr>
        <a:solidFill>
          <a:srgbClr val="86932F"/>
        </a:solidFill>
      </dgm:spPr>
      <dgm:t>
        <a:bodyPr/>
        <a:lstStyle/>
        <a:p>
          <a:r>
            <a:rPr lang="en-US" dirty="0" smtClean="0"/>
            <a:t>Links to </a:t>
          </a:r>
          <a:br>
            <a:rPr lang="en-US" dirty="0" smtClean="0"/>
          </a:br>
          <a:r>
            <a:rPr lang="en-US" dirty="0" smtClean="0"/>
            <a:t>Health Plan Site(s)</a:t>
          </a:r>
          <a:endParaRPr lang="en-US" dirty="0"/>
        </a:p>
      </dgm:t>
    </dgm:pt>
    <dgm:pt modelId="{B4B4A625-61CB-F447-87AE-862B08B94758}" type="parTrans" cxnId="{4245E63A-7966-2C42-A290-4D605E720A9C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FCDE6CCA-E460-354D-A61B-81B92D7AC127}" type="sibTrans" cxnId="{4245E63A-7966-2C42-A290-4D605E720A9C}">
      <dgm:prSet/>
      <dgm:spPr/>
      <dgm:t>
        <a:bodyPr/>
        <a:lstStyle/>
        <a:p>
          <a:endParaRPr lang="en-US"/>
        </a:p>
      </dgm:t>
    </dgm:pt>
    <dgm:pt modelId="{CCCA192C-18D2-5346-97EF-3951B48B9E30}">
      <dgm:prSet/>
      <dgm:spPr>
        <a:solidFill>
          <a:srgbClr val="86932F"/>
        </a:solidFill>
      </dgm:spPr>
      <dgm:t>
        <a:bodyPr/>
        <a:lstStyle/>
        <a:p>
          <a:r>
            <a:rPr lang="en-US" dirty="0" smtClean="0"/>
            <a:t>Links to </a:t>
          </a:r>
          <a:br>
            <a:rPr lang="en-US" dirty="0" smtClean="0"/>
          </a:br>
          <a:r>
            <a:rPr lang="en-US" dirty="0" smtClean="0"/>
            <a:t>Provider Site(s)</a:t>
          </a:r>
          <a:endParaRPr lang="en-US" dirty="0"/>
        </a:p>
      </dgm:t>
    </dgm:pt>
    <dgm:pt modelId="{B86AFFC5-821E-2441-AF14-676B40991EE0}" type="parTrans" cxnId="{AA252567-F96B-CE4E-AAD7-321CB0DDD839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084433D4-E8E4-8149-B258-62A45C5038E3}" type="sibTrans" cxnId="{AA252567-F96B-CE4E-AAD7-321CB0DDD839}">
      <dgm:prSet/>
      <dgm:spPr/>
      <dgm:t>
        <a:bodyPr/>
        <a:lstStyle/>
        <a:p>
          <a:endParaRPr lang="en-US"/>
        </a:p>
      </dgm:t>
    </dgm:pt>
    <dgm:pt modelId="{6DB00FBE-099D-A640-8ECF-DA282486B5F1}">
      <dgm:prSet/>
      <dgm:spPr>
        <a:solidFill>
          <a:srgbClr val="86932F"/>
        </a:solidFill>
      </dgm:spPr>
      <dgm:t>
        <a:bodyPr/>
        <a:lstStyle/>
        <a:p>
          <a:r>
            <a:rPr lang="en-US" dirty="0" smtClean="0"/>
            <a:t>Links to </a:t>
          </a:r>
          <a:br>
            <a:rPr lang="en-US" dirty="0" smtClean="0"/>
          </a:br>
          <a:r>
            <a:rPr lang="en-US" dirty="0" smtClean="0"/>
            <a:t>Mass Connector &amp; </a:t>
          </a:r>
          <a:br>
            <a:rPr lang="en-US" dirty="0" smtClean="0"/>
          </a:br>
          <a:r>
            <a:rPr lang="en-US" dirty="0" smtClean="0"/>
            <a:t>Health Plan Sites</a:t>
          </a:r>
          <a:endParaRPr lang="en-US" dirty="0"/>
        </a:p>
      </dgm:t>
    </dgm:pt>
    <dgm:pt modelId="{B7BDCECC-E6F0-0347-B760-63B206435928}" type="parTrans" cxnId="{66D53FD3-3E40-8743-AE18-ED492CFE5D30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A75CD19A-EC67-BA4F-AD57-746D794D0A13}" type="sibTrans" cxnId="{66D53FD3-3E40-8743-AE18-ED492CFE5D30}">
      <dgm:prSet/>
      <dgm:spPr/>
      <dgm:t>
        <a:bodyPr/>
        <a:lstStyle/>
        <a:p>
          <a:endParaRPr lang="en-US"/>
        </a:p>
      </dgm:t>
    </dgm:pt>
    <dgm:pt modelId="{6115E984-8D51-A04B-A910-6B9806E66378}">
      <dgm:prSet/>
      <dgm:spPr>
        <a:solidFill>
          <a:srgbClr val="86932F"/>
        </a:solidFill>
      </dgm:spPr>
      <dgm:t>
        <a:bodyPr/>
        <a:lstStyle/>
        <a:p>
          <a:r>
            <a:rPr lang="en-US" dirty="0" smtClean="0"/>
            <a:t>Links to </a:t>
          </a:r>
          <a:br>
            <a:rPr lang="en-US" dirty="0" smtClean="0"/>
          </a:br>
          <a:r>
            <a:rPr lang="en-US" dirty="0" smtClean="0"/>
            <a:t>Relevant Agencies/Organizations</a:t>
          </a:r>
          <a:endParaRPr lang="en-US" dirty="0"/>
        </a:p>
      </dgm:t>
    </dgm:pt>
    <dgm:pt modelId="{B33317A7-9974-E34D-BA66-6FF1AA48B398}" type="parTrans" cxnId="{252DED73-C2C6-B84B-856C-1D5AC5D12734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FE4A9639-FAFF-4B4F-B2E2-33BE30E3DB84}" type="sibTrans" cxnId="{252DED73-C2C6-B84B-856C-1D5AC5D12734}">
      <dgm:prSet/>
      <dgm:spPr/>
      <dgm:t>
        <a:bodyPr/>
        <a:lstStyle/>
        <a:p>
          <a:endParaRPr lang="en-US"/>
        </a:p>
      </dgm:t>
    </dgm:pt>
    <dgm:pt modelId="{E1DF5F1E-3074-0B41-9758-DEEB4629E40B}">
      <dgm:prSet/>
      <dgm:spPr>
        <a:solidFill>
          <a:srgbClr val="86932F"/>
        </a:solidFill>
      </dgm:spPr>
      <dgm:t>
        <a:bodyPr/>
        <a:lstStyle/>
        <a:p>
          <a:r>
            <a:rPr lang="en-US" dirty="0" smtClean="0"/>
            <a:t>Links to </a:t>
          </a:r>
          <a:br>
            <a:rPr lang="en-US" dirty="0" smtClean="0"/>
          </a:br>
          <a:r>
            <a:rPr lang="en-US" dirty="0" smtClean="0"/>
            <a:t>Relevant Agencies/Organizations</a:t>
          </a:r>
          <a:endParaRPr lang="en-US" dirty="0"/>
        </a:p>
      </dgm:t>
    </dgm:pt>
    <dgm:pt modelId="{9D2FCBD2-3289-F848-BDB0-9D8EE0E75A9A}" type="parTrans" cxnId="{9D62E09B-F7A2-974E-8682-EF14DCC6D32B}">
      <dgm:prSet/>
      <dgm:spPr/>
      <dgm:t>
        <a:bodyPr/>
        <a:lstStyle/>
        <a:p>
          <a:endParaRPr lang="en-US"/>
        </a:p>
      </dgm:t>
    </dgm:pt>
    <dgm:pt modelId="{44F8D153-E2E0-9D4C-BDA0-E942A40D5937}" type="sibTrans" cxnId="{9D62E09B-F7A2-974E-8682-EF14DCC6D32B}">
      <dgm:prSet/>
      <dgm:spPr/>
      <dgm:t>
        <a:bodyPr/>
        <a:lstStyle/>
        <a:p>
          <a:endParaRPr lang="en-US"/>
        </a:p>
      </dgm:t>
    </dgm:pt>
    <dgm:pt modelId="{6106DDBC-36ED-FE44-A664-2EA7F8D3C642}">
      <dgm:prSet/>
      <dgm:spPr>
        <a:solidFill>
          <a:srgbClr val="86932F"/>
        </a:solidFill>
      </dgm:spPr>
      <dgm:t>
        <a:bodyPr/>
        <a:lstStyle/>
        <a:p>
          <a:r>
            <a:rPr lang="en-US" dirty="0" smtClean="0"/>
            <a:t>Links to Educational Materials</a:t>
          </a:r>
          <a:endParaRPr lang="en-US" dirty="0"/>
        </a:p>
      </dgm:t>
    </dgm:pt>
    <dgm:pt modelId="{91CDBC12-E3BF-C542-B401-2A266D866158}" type="parTrans" cxnId="{67664139-D3A4-9648-A140-D480853217B3}">
      <dgm:prSet/>
      <dgm:spPr/>
      <dgm:t>
        <a:bodyPr/>
        <a:lstStyle/>
        <a:p>
          <a:endParaRPr lang="en-US"/>
        </a:p>
      </dgm:t>
    </dgm:pt>
    <dgm:pt modelId="{8011431E-8231-B44C-AD34-44CAA8EFF1CB}" type="sibTrans" cxnId="{67664139-D3A4-9648-A140-D480853217B3}">
      <dgm:prSet/>
      <dgm:spPr/>
      <dgm:t>
        <a:bodyPr/>
        <a:lstStyle/>
        <a:p>
          <a:endParaRPr lang="en-US"/>
        </a:p>
      </dgm:t>
    </dgm:pt>
    <dgm:pt modelId="{0BFDD6B9-9AED-354D-9460-ECE71B86D3C9}" type="pres">
      <dgm:prSet presAssocID="{A3C94DD4-B7ED-FF48-A56D-961656A2CA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7142749-4F73-D741-8F8C-DEA4175D4784}" type="pres">
      <dgm:prSet presAssocID="{1BE6D4F4-6A23-E449-9352-4D943342401C}" presName="hierRoot1" presStyleCnt="0">
        <dgm:presLayoutVars>
          <dgm:hierBranch val="init"/>
        </dgm:presLayoutVars>
      </dgm:prSet>
      <dgm:spPr/>
    </dgm:pt>
    <dgm:pt modelId="{1DA10396-2EE7-B54B-872C-F42A5BD7EDB2}" type="pres">
      <dgm:prSet presAssocID="{1BE6D4F4-6A23-E449-9352-4D943342401C}" presName="rootComposite1" presStyleCnt="0"/>
      <dgm:spPr/>
    </dgm:pt>
    <dgm:pt modelId="{8420244A-8F71-9A4F-BEB2-E8F5786640BB}" type="pres">
      <dgm:prSet presAssocID="{1BE6D4F4-6A23-E449-9352-4D943342401C}" presName="rootText1" presStyleLbl="node0" presStyleIdx="0" presStyleCnt="3" custScaleX="154115" custScaleY="1223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AACA3E-8F9A-D942-B096-CDA69208BF4A}" type="pres">
      <dgm:prSet presAssocID="{1BE6D4F4-6A23-E449-9352-4D943342401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E35ED1F-E308-4345-AB0F-731461EC9A0D}" type="pres">
      <dgm:prSet presAssocID="{1BE6D4F4-6A23-E449-9352-4D943342401C}" presName="hierChild2" presStyleCnt="0"/>
      <dgm:spPr/>
    </dgm:pt>
    <dgm:pt modelId="{6EC3AC12-308E-6646-B11A-60ECC2669AD5}" type="pres">
      <dgm:prSet presAssocID="{1250D592-0B9D-174A-AA06-4D9C02306214}" presName="Name37" presStyleLbl="parChTrans1D2" presStyleIdx="0" presStyleCnt="5"/>
      <dgm:spPr/>
      <dgm:t>
        <a:bodyPr/>
        <a:lstStyle/>
        <a:p>
          <a:endParaRPr lang="en-US"/>
        </a:p>
      </dgm:t>
    </dgm:pt>
    <dgm:pt modelId="{BF624D54-D376-1449-8B1C-C57DF8526D1A}" type="pres">
      <dgm:prSet presAssocID="{6C961934-D1A3-3245-9408-9BB9AA5EE5C7}" presName="hierRoot2" presStyleCnt="0">
        <dgm:presLayoutVars>
          <dgm:hierBranch val="init"/>
        </dgm:presLayoutVars>
      </dgm:prSet>
      <dgm:spPr/>
    </dgm:pt>
    <dgm:pt modelId="{E0E5A081-E949-E448-BE40-9BFF09C73253}" type="pres">
      <dgm:prSet presAssocID="{6C961934-D1A3-3245-9408-9BB9AA5EE5C7}" presName="rootComposite" presStyleCnt="0"/>
      <dgm:spPr/>
    </dgm:pt>
    <dgm:pt modelId="{6C412F7C-2A80-A94E-AAEC-D7C8904A314F}" type="pres">
      <dgm:prSet presAssocID="{6C961934-D1A3-3245-9408-9BB9AA5EE5C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3A515B-C483-2B46-B138-5B0DBA4920AA}" type="pres">
      <dgm:prSet presAssocID="{6C961934-D1A3-3245-9408-9BB9AA5EE5C7}" presName="rootConnector" presStyleLbl="node2" presStyleIdx="0" presStyleCnt="5"/>
      <dgm:spPr/>
      <dgm:t>
        <a:bodyPr/>
        <a:lstStyle/>
        <a:p>
          <a:endParaRPr lang="en-US"/>
        </a:p>
      </dgm:t>
    </dgm:pt>
    <dgm:pt modelId="{F25881DB-CC55-D345-AFFC-30F26976D252}" type="pres">
      <dgm:prSet presAssocID="{6C961934-D1A3-3245-9408-9BB9AA5EE5C7}" presName="hierChild4" presStyleCnt="0"/>
      <dgm:spPr/>
    </dgm:pt>
    <dgm:pt modelId="{3EAE8BFE-F57E-8E4F-8760-38215B2A7E6C}" type="pres">
      <dgm:prSet presAssocID="{B4B4A625-61CB-F447-87AE-862B08B94758}" presName="Name37" presStyleLbl="parChTrans1D3" presStyleIdx="0" presStyleCnt="4"/>
      <dgm:spPr/>
      <dgm:t>
        <a:bodyPr/>
        <a:lstStyle/>
        <a:p>
          <a:endParaRPr lang="en-US"/>
        </a:p>
      </dgm:t>
    </dgm:pt>
    <dgm:pt modelId="{D84C0289-C65D-1B46-AC8F-6530206CE0DF}" type="pres">
      <dgm:prSet presAssocID="{7FCB1EF6-8E6B-9D4D-BBE1-0304E7780CD7}" presName="hierRoot2" presStyleCnt="0">
        <dgm:presLayoutVars>
          <dgm:hierBranch val="init"/>
        </dgm:presLayoutVars>
      </dgm:prSet>
      <dgm:spPr/>
    </dgm:pt>
    <dgm:pt modelId="{6DFE16BC-2F31-A942-9D81-CFBC98ABD1A5}" type="pres">
      <dgm:prSet presAssocID="{7FCB1EF6-8E6B-9D4D-BBE1-0304E7780CD7}" presName="rootComposite" presStyleCnt="0"/>
      <dgm:spPr/>
    </dgm:pt>
    <dgm:pt modelId="{BAFE81D1-E061-6D41-B6C7-6F78BAC5B60D}" type="pres">
      <dgm:prSet presAssocID="{7FCB1EF6-8E6B-9D4D-BBE1-0304E7780CD7}" presName="rootText" presStyleLbl="node3" presStyleIdx="0" presStyleCnt="4" custScaleX="76568" custScaleY="111711" custLinFactNeighborY="732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CE6FC9-9CC4-634A-8BA9-D897DD231559}" type="pres">
      <dgm:prSet presAssocID="{7FCB1EF6-8E6B-9D4D-BBE1-0304E7780CD7}" presName="rootConnector" presStyleLbl="node3" presStyleIdx="0" presStyleCnt="4"/>
      <dgm:spPr/>
      <dgm:t>
        <a:bodyPr/>
        <a:lstStyle/>
        <a:p>
          <a:endParaRPr lang="en-US"/>
        </a:p>
      </dgm:t>
    </dgm:pt>
    <dgm:pt modelId="{D3D87758-A913-0D45-884F-AA2DEA67E81E}" type="pres">
      <dgm:prSet presAssocID="{7FCB1EF6-8E6B-9D4D-BBE1-0304E7780CD7}" presName="hierChild4" presStyleCnt="0"/>
      <dgm:spPr/>
    </dgm:pt>
    <dgm:pt modelId="{EB2C6F00-08A9-2D44-B011-ECC9ED4A013E}" type="pres">
      <dgm:prSet presAssocID="{7FCB1EF6-8E6B-9D4D-BBE1-0304E7780CD7}" presName="hierChild5" presStyleCnt="0"/>
      <dgm:spPr/>
    </dgm:pt>
    <dgm:pt modelId="{F8050C5B-DDF3-674A-8411-A97896EA8E82}" type="pres">
      <dgm:prSet presAssocID="{6C961934-D1A3-3245-9408-9BB9AA5EE5C7}" presName="hierChild5" presStyleCnt="0"/>
      <dgm:spPr/>
    </dgm:pt>
    <dgm:pt modelId="{184B5BDC-00A0-3B48-8A01-96C0A4394E60}" type="pres">
      <dgm:prSet presAssocID="{7F82557E-CD0C-2649-9EF5-CB85BD665CD7}" presName="Name37" presStyleLbl="parChTrans1D2" presStyleIdx="1" presStyleCnt="5"/>
      <dgm:spPr/>
      <dgm:t>
        <a:bodyPr/>
        <a:lstStyle/>
        <a:p>
          <a:endParaRPr lang="en-US"/>
        </a:p>
      </dgm:t>
    </dgm:pt>
    <dgm:pt modelId="{45DB95D1-0AF5-B24F-AAAF-0166CBFA4D6D}" type="pres">
      <dgm:prSet presAssocID="{8234A166-6FD3-124C-B12B-92F7DBCE66A9}" presName="hierRoot2" presStyleCnt="0">
        <dgm:presLayoutVars>
          <dgm:hierBranch val="init"/>
        </dgm:presLayoutVars>
      </dgm:prSet>
      <dgm:spPr/>
    </dgm:pt>
    <dgm:pt modelId="{548A4042-9A2D-B345-931A-C474927D3841}" type="pres">
      <dgm:prSet presAssocID="{8234A166-6FD3-124C-B12B-92F7DBCE66A9}" presName="rootComposite" presStyleCnt="0"/>
      <dgm:spPr/>
    </dgm:pt>
    <dgm:pt modelId="{7BC847F3-5377-4846-9FF0-B143D568C1C9}" type="pres">
      <dgm:prSet presAssocID="{8234A166-6FD3-124C-B12B-92F7DBCE66A9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06F27C-FB85-7D4C-84DE-7DCE221FDA54}" type="pres">
      <dgm:prSet presAssocID="{8234A166-6FD3-124C-B12B-92F7DBCE66A9}" presName="rootConnector" presStyleLbl="node2" presStyleIdx="1" presStyleCnt="5"/>
      <dgm:spPr/>
      <dgm:t>
        <a:bodyPr/>
        <a:lstStyle/>
        <a:p>
          <a:endParaRPr lang="en-US"/>
        </a:p>
      </dgm:t>
    </dgm:pt>
    <dgm:pt modelId="{89B00163-DD0A-A245-BCD0-275FC5B2BFD0}" type="pres">
      <dgm:prSet presAssocID="{8234A166-6FD3-124C-B12B-92F7DBCE66A9}" presName="hierChild4" presStyleCnt="0"/>
      <dgm:spPr/>
    </dgm:pt>
    <dgm:pt modelId="{C1EC3249-779F-C04D-9905-9518A0EA71CC}" type="pres">
      <dgm:prSet presAssocID="{B86AFFC5-821E-2441-AF14-676B40991EE0}" presName="Name37" presStyleLbl="parChTrans1D3" presStyleIdx="1" presStyleCnt="4"/>
      <dgm:spPr/>
      <dgm:t>
        <a:bodyPr/>
        <a:lstStyle/>
        <a:p>
          <a:endParaRPr lang="en-US"/>
        </a:p>
      </dgm:t>
    </dgm:pt>
    <dgm:pt modelId="{C00689D8-892A-6948-BC2C-9E987C390B16}" type="pres">
      <dgm:prSet presAssocID="{CCCA192C-18D2-5346-97EF-3951B48B9E30}" presName="hierRoot2" presStyleCnt="0">
        <dgm:presLayoutVars>
          <dgm:hierBranch val="init"/>
        </dgm:presLayoutVars>
      </dgm:prSet>
      <dgm:spPr/>
    </dgm:pt>
    <dgm:pt modelId="{8B37B4A4-8452-4646-9FE6-1BD97DE5446D}" type="pres">
      <dgm:prSet presAssocID="{CCCA192C-18D2-5346-97EF-3951B48B9E30}" presName="rootComposite" presStyleCnt="0"/>
      <dgm:spPr/>
    </dgm:pt>
    <dgm:pt modelId="{F674AC20-2C53-4446-B210-F6022D6A12C2}" type="pres">
      <dgm:prSet presAssocID="{CCCA192C-18D2-5346-97EF-3951B48B9E30}" presName="rootText" presStyleLbl="node3" presStyleIdx="1" presStyleCnt="4" custScaleX="76568" custScaleY="111711" custLinFactNeighborY="732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22008A-C032-B643-BDE6-19736E2554A7}" type="pres">
      <dgm:prSet presAssocID="{CCCA192C-18D2-5346-97EF-3951B48B9E30}" presName="rootConnector" presStyleLbl="node3" presStyleIdx="1" presStyleCnt="4"/>
      <dgm:spPr/>
      <dgm:t>
        <a:bodyPr/>
        <a:lstStyle/>
        <a:p>
          <a:endParaRPr lang="en-US"/>
        </a:p>
      </dgm:t>
    </dgm:pt>
    <dgm:pt modelId="{0F71AC0B-9FE3-684C-9803-25640CECA9BB}" type="pres">
      <dgm:prSet presAssocID="{CCCA192C-18D2-5346-97EF-3951B48B9E30}" presName="hierChild4" presStyleCnt="0"/>
      <dgm:spPr/>
    </dgm:pt>
    <dgm:pt modelId="{4D09FACE-5982-CC4A-BED5-B8B4BBC206AF}" type="pres">
      <dgm:prSet presAssocID="{CCCA192C-18D2-5346-97EF-3951B48B9E30}" presName="hierChild5" presStyleCnt="0"/>
      <dgm:spPr/>
    </dgm:pt>
    <dgm:pt modelId="{CDDEBD2F-61B5-8448-A059-10552A95689F}" type="pres">
      <dgm:prSet presAssocID="{8234A166-6FD3-124C-B12B-92F7DBCE66A9}" presName="hierChild5" presStyleCnt="0"/>
      <dgm:spPr/>
    </dgm:pt>
    <dgm:pt modelId="{2140123E-9100-224F-80FA-23F1AC87239D}" type="pres">
      <dgm:prSet presAssocID="{E48893DC-0C4C-E043-84CD-F33B0F1D54B9}" presName="Name37" presStyleLbl="parChTrans1D2" presStyleIdx="2" presStyleCnt="5"/>
      <dgm:spPr/>
      <dgm:t>
        <a:bodyPr/>
        <a:lstStyle/>
        <a:p>
          <a:endParaRPr lang="en-US"/>
        </a:p>
      </dgm:t>
    </dgm:pt>
    <dgm:pt modelId="{DE2BE18B-F5A5-1A4B-BDA5-8FB29EC29C08}" type="pres">
      <dgm:prSet presAssocID="{00A7EB3E-4438-B246-BE7B-1FC35F546550}" presName="hierRoot2" presStyleCnt="0">
        <dgm:presLayoutVars>
          <dgm:hierBranch val="init"/>
        </dgm:presLayoutVars>
      </dgm:prSet>
      <dgm:spPr/>
    </dgm:pt>
    <dgm:pt modelId="{F0F3634F-820C-534F-B6D3-4085470A6307}" type="pres">
      <dgm:prSet presAssocID="{00A7EB3E-4438-B246-BE7B-1FC35F546550}" presName="rootComposite" presStyleCnt="0"/>
      <dgm:spPr/>
    </dgm:pt>
    <dgm:pt modelId="{D50B9C5C-D718-4A4B-9B77-5F4738E72A34}" type="pres">
      <dgm:prSet presAssocID="{00A7EB3E-4438-B246-BE7B-1FC35F546550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B47E0A-A9FF-D245-8C76-B35989D12B53}" type="pres">
      <dgm:prSet presAssocID="{00A7EB3E-4438-B246-BE7B-1FC35F546550}" presName="rootConnector" presStyleLbl="node2" presStyleIdx="2" presStyleCnt="5"/>
      <dgm:spPr/>
      <dgm:t>
        <a:bodyPr/>
        <a:lstStyle/>
        <a:p>
          <a:endParaRPr lang="en-US"/>
        </a:p>
      </dgm:t>
    </dgm:pt>
    <dgm:pt modelId="{79E1C66C-67A1-B842-B32E-EB459D148A56}" type="pres">
      <dgm:prSet presAssocID="{00A7EB3E-4438-B246-BE7B-1FC35F546550}" presName="hierChild4" presStyleCnt="0"/>
      <dgm:spPr/>
    </dgm:pt>
    <dgm:pt modelId="{62202943-D19B-0F4D-98AD-04FBF480FA16}" type="pres">
      <dgm:prSet presAssocID="{B7BDCECC-E6F0-0347-B760-63B206435928}" presName="Name37" presStyleLbl="parChTrans1D3" presStyleIdx="2" presStyleCnt="4"/>
      <dgm:spPr/>
      <dgm:t>
        <a:bodyPr/>
        <a:lstStyle/>
        <a:p>
          <a:endParaRPr lang="en-US"/>
        </a:p>
      </dgm:t>
    </dgm:pt>
    <dgm:pt modelId="{125C51C6-8C55-CD42-BE74-2A0EDE5F0601}" type="pres">
      <dgm:prSet presAssocID="{6DB00FBE-099D-A640-8ECF-DA282486B5F1}" presName="hierRoot2" presStyleCnt="0">
        <dgm:presLayoutVars>
          <dgm:hierBranch val="init"/>
        </dgm:presLayoutVars>
      </dgm:prSet>
      <dgm:spPr/>
    </dgm:pt>
    <dgm:pt modelId="{6D6453B0-2C0E-9447-832D-2CC25A758674}" type="pres">
      <dgm:prSet presAssocID="{6DB00FBE-099D-A640-8ECF-DA282486B5F1}" presName="rootComposite" presStyleCnt="0"/>
      <dgm:spPr/>
    </dgm:pt>
    <dgm:pt modelId="{0C948E8D-9742-994C-8E44-05A35E428C37}" type="pres">
      <dgm:prSet presAssocID="{6DB00FBE-099D-A640-8ECF-DA282486B5F1}" presName="rootText" presStyleLbl="node3" presStyleIdx="2" presStyleCnt="4" custScaleX="76568" custScaleY="111711" custLinFactNeighborY="732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016D96-60C5-E74A-8367-B437DF226274}" type="pres">
      <dgm:prSet presAssocID="{6DB00FBE-099D-A640-8ECF-DA282486B5F1}" presName="rootConnector" presStyleLbl="node3" presStyleIdx="2" presStyleCnt="4"/>
      <dgm:spPr/>
      <dgm:t>
        <a:bodyPr/>
        <a:lstStyle/>
        <a:p>
          <a:endParaRPr lang="en-US"/>
        </a:p>
      </dgm:t>
    </dgm:pt>
    <dgm:pt modelId="{1AFA08AF-4091-654A-8AC3-8BB8CC6D7C34}" type="pres">
      <dgm:prSet presAssocID="{6DB00FBE-099D-A640-8ECF-DA282486B5F1}" presName="hierChild4" presStyleCnt="0"/>
      <dgm:spPr/>
    </dgm:pt>
    <dgm:pt modelId="{A1846F9A-082E-9D4F-9F9E-09CB9FE0824A}" type="pres">
      <dgm:prSet presAssocID="{6DB00FBE-099D-A640-8ECF-DA282486B5F1}" presName="hierChild5" presStyleCnt="0"/>
      <dgm:spPr/>
    </dgm:pt>
    <dgm:pt modelId="{6743949D-BA61-894D-95B0-8BECEF341E6D}" type="pres">
      <dgm:prSet presAssocID="{00A7EB3E-4438-B246-BE7B-1FC35F546550}" presName="hierChild5" presStyleCnt="0"/>
      <dgm:spPr/>
    </dgm:pt>
    <dgm:pt modelId="{318295C1-079E-C44A-8404-B8941BB098C7}" type="pres">
      <dgm:prSet presAssocID="{4ABB4B51-8763-6B4E-AA75-347E078C880D}" presName="Name37" presStyleLbl="parChTrans1D2" presStyleIdx="3" presStyleCnt="5"/>
      <dgm:spPr/>
      <dgm:t>
        <a:bodyPr/>
        <a:lstStyle/>
        <a:p>
          <a:endParaRPr lang="en-US"/>
        </a:p>
      </dgm:t>
    </dgm:pt>
    <dgm:pt modelId="{0AD15D52-C1F5-ED4E-91B1-49F10F2FE46B}" type="pres">
      <dgm:prSet presAssocID="{90E06845-26FB-EA48-80D1-2E326B220A4F}" presName="hierRoot2" presStyleCnt="0">
        <dgm:presLayoutVars>
          <dgm:hierBranch val="init"/>
        </dgm:presLayoutVars>
      </dgm:prSet>
      <dgm:spPr/>
    </dgm:pt>
    <dgm:pt modelId="{5DA3FE60-0026-D341-AA1C-95B439BDD7B8}" type="pres">
      <dgm:prSet presAssocID="{90E06845-26FB-EA48-80D1-2E326B220A4F}" presName="rootComposite" presStyleCnt="0"/>
      <dgm:spPr/>
    </dgm:pt>
    <dgm:pt modelId="{AD715C62-0E43-B147-A267-7A5D0BD11C54}" type="pres">
      <dgm:prSet presAssocID="{90E06845-26FB-EA48-80D1-2E326B220A4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FFA881-366D-4F43-BF44-70864217C23F}" type="pres">
      <dgm:prSet presAssocID="{90E06845-26FB-EA48-80D1-2E326B220A4F}" presName="rootConnector" presStyleLbl="node2" presStyleIdx="3" presStyleCnt="5"/>
      <dgm:spPr/>
      <dgm:t>
        <a:bodyPr/>
        <a:lstStyle/>
        <a:p>
          <a:endParaRPr lang="en-US"/>
        </a:p>
      </dgm:t>
    </dgm:pt>
    <dgm:pt modelId="{0902AB02-5EB1-D94D-85AE-803120256DB7}" type="pres">
      <dgm:prSet presAssocID="{90E06845-26FB-EA48-80D1-2E326B220A4F}" presName="hierChild4" presStyleCnt="0"/>
      <dgm:spPr/>
    </dgm:pt>
    <dgm:pt modelId="{C82E2FB0-4DB2-3D46-9213-341B78B0DEE2}" type="pres">
      <dgm:prSet presAssocID="{B33317A7-9974-E34D-BA66-6FF1AA48B398}" presName="Name37" presStyleLbl="parChTrans1D3" presStyleIdx="3" presStyleCnt="4"/>
      <dgm:spPr/>
      <dgm:t>
        <a:bodyPr/>
        <a:lstStyle/>
        <a:p>
          <a:endParaRPr lang="en-US"/>
        </a:p>
      </dgm:t>
    </dgm:pt>
    <dgm:pt modelId="{27ED2550-28BE-0C4A-B644-31FCF681F2E2}" type="pres">
      <dgm:prSet presAssocID="{6115E984-8D51-A04B-A910-6B9806E66378}" presName="hierRoot2" presStyleCnt="0">
        <dgm:presLayoutVars>
          <dgm:hierBranch val="init"/>
        </dgm:presLayoutVars>
      </dgm:prSet>
      <dgm:spPr/>
    </dgm:pt>
    <dgm:pt modelId="{F9B7C956-BF95-C94E-BFD9-E751C3D01359}" type="pres">
      <dgm:prSet presAssocID="{6115E984-8D51-A04B-A910-6B9806E66378}" presName="rootComposite" presStyleCnt="0"/>
      <dgm:spPr/>
    </dgm:pt>
    <dgm:pt modelId="{6FD1DF1D-BB92-8247-B165-B8048CE43709}" type="pres">
      <dgm:prSet presAssocID="{6115E984-8D51-A04B-A910-6B9806E66378}" presName="rootText" presStyleLbl="node3" presStyleIdx="3" presStyleCnt="4" custScaleX="76568" custScaleY="111711" custLinFactNeighborY="732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A61223-5990-F54E-BC13-256431B6E245}" type="pres">
      <dgm:prSet presAssocID="{6115E984-8D51-A04B-A910-6B9806E66378}" presName="rootConnector" presStyleLbl="node3" presStyleIdx="3" presStyleCnt="4"/>
      <dgm:spPr/>
      <dgm:t>
        <a:bodyPr/>
        <a:lstStyle/>
        <a:p>
          <a:endParaRPr lang="en-US"/>
        </a:p>
      </dgm:t>
    </dgm:pt>
    <dgm:pt modelId="{4C2FEB15-309B-734A-8E7A-75E5F39815D7}" type="pres">
      <dgm:prSet presAssocID="{6115E984-8D51-A04B-A910-6B9806E66378}" presName="hierChild4" presStyleCnt="0"/>
      <dgm:spPr/>
    </dgm:pt>
    <dgm:pt modelId="{CBA914E4-562C-704E-BDDB-0A7DB88AE8AB}" type="pres">
      <dgm:prSet presAssocID="{6115E984-8D51-A04B-A910-6B9806E66378}" presName="hierChild5" presStyleCnt="0"/>
      <dgm:spPr/>
    </dgm:pt>
    <dgm:pt modelId="{5C017DCE-83A9-B044-BC85-0195B00B6E37}" type="pres">
      <dgm:prSet presAssocID="{90E06845-26FB-EA48-80D1-2E326B220A4F}" presName="hierChild5" presStyleCnt="0"/>
      <dgm:spPr/>
    </dgm:pt>
    <dgm:pt modelId="{A7F97C5C-AC5B-A741-8A73-BBDAE9111713}" type="pres">
      <dgm:prSet presAssocID="{A8EB7602-11C5-D244-B1C8-F75FE98776B6}" presName="Name37" presStyleLbl="parChTrans1D2" presStyleIdx="4" presStyleCnt="5"/>
      <dgm:spPr/>
      <dgm:t>
        <a:bodyPr/>
        <a:lstStyle/>
        <a:p>
          <a:endParaRPr lang="en-US"/>
        </a:p>
      </dgm:t>
    </dgm:pt>
    <dgm:pt modelId="{E6FFA80B-5DFA-E246-A161-84E2CA234387}" type="pres">
      <dgm:prSet presAssocID="{E34D9790-942A-FE42-A190-EE6A5C978A23}" presName="hierRoot2" presStyleCnt="0">
        <dgm:presLayoutVars>
          <dgm:hierBranch val="init"/>
        </dgm:presLayoutVars>
      </dgm:prSet>
      <dgm:spPr/>
    </dgm:pt>
    <dgm:pt modelId="{68837A99-D0EF-9242-A8DE-7B055AD0A499}" type="pres">
      <dgm:prSet presAssocID="{E34D9790-942A-FE42-A190-EE6A5C978A23}" presName="rootComposite" presStyleCnt="0"/>
      <dgm:spPr/>
    </dgm:pt>
    <dgm:pt modelId="{2462FB67-FA24-1048-901A-EAFDCAC560F6}" type="pres">
      <dgm:prSet presAssocID="{E34D9790-942A-FE42-A190-EE6A5C978A23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93BBFB-679D-5440-AA4B-B222CB5E737A}" type="pres">
      <dgm:prSet presAssocID="{E34D9790-942A-FE42-A190-EE6A5C978A23}" presName="rootConnector" presStyleLbl="node2" presStyleIdx="4" presStyleCnt="5"/>
      <dgm:spPr/>
      <dgm:t>
        <a:bodyPr/>
        <a:lstStyle/>
        <a:p>
          <a:endParaRPr lang="en-US"/>
        </a:p>
      </dgm:t>
    </dgm:pt>
    <dgm:pt modelId="{783CC9D0-41D6-6147-A79E-E6E79D53D03B}" type="pres">
      <dgm:prSet presAssocID="{E34D9790-942A-FE42-A190-EE6A5C978A23}" presName="hierChild4" presStyleCnt="0"/>
      <dgm:spPr/>
    </dgm:pt>
    <dgm:pt modelId="{FAAEAC9F-37B1-BD41-876C-7490EF7A3927}" type="pres">
      <dgm:prSet presAssocID="{E34D9790-942A-FE42-A190-EE6A5C978A23}" presName="hierChild5" presStyleCnt="0"/>
      <dgm:spPr/>
    </dgm:pt>
    <dgm:pt modelId="{D43E33C1-7B2A-1B4B-B71E-57D7031B2DC6}" type="pres">
      <dgm:prSet presAssocID="{1BE6D4F4-6A23-E449-9352-4D943342401C}" presName="hierChild3" presStyleCnt="0"/>
      <dgm:spPr/>
    </dgm:pt>
    <dgm:pt modelId="{6248BF19-C592-2E49-89E0-4C3FA809AADC}" type="pres">
      <dgm:prSet presAssocID="{E1DF5F1E-3074-0B41-9758-DEEB4629E40B}" presName="hierRoot1" presStyleCnt="0">
        <dgm:presLayoutVars>
          <dgm:hierBranch val="init"/>
        </dgm:presLayoutVars>
      </dgm:prSet>
      <dgm:spPr/>
    </dgm:pt>
    <dgm:pt modelId="{FABF6296-BB5D-A440-A04B-4FFA676E1B0F}" type="pres">
      <dgm:prSet presAssocID="{E1DF5F1E-3074-0B41-9758-DEEB4629E40B}" presName="rootComposite1" presStyleCnt="0"/>
      <dgm:spPr/>
    </dgm:pt>
    <dgm:pt modelId="{65F5995C-A427-0842-A1BA-929E6B482FD3}" type="pres">
      <dgm:prSet presAssocID="{E1DF5F1E-3074-0B41-9758-DEEB4629E40B}" presName="rootText1" presStyleLbl="node0" presStyleIdx="1" presStyleCnt="3" custScaleX="76568" custScaleY="111711" custLinFactY="178926" custLinFactNeighborX="-4820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2C1D45-83EE-4D43-A142-9F22BE5FD48E}" type="pres">
      <dgm:prSet presAssocID="{E1DF5F1E-3074-0B41-9758-DEEB4629E40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FC025AE-5400-B84A-A89B-B9B7FEDD9109}" type="pres">
      <dgm:prSet presAssocID="{E1DF5F1E-3074-0B41-9758-DEEB4629E40B}" presName="hierChild2" presStyleCnt="0"/>
      <dgm:spPr/>
    </dgm:pt>
    <dgm:pt modelId="{7008F8D9-355F-0348-8CE5-B0B0A7FF1BCE}" type="pres">
      <dgm:prSet presAssocID="{E1DF5F1E-3074-0B41-9758-DEEB4629E40B}" presName="hierChild3" presStyleCnt="0"/>
      <dgm:spPr/>
    </dgm:pt>
    <dgm:pt modelId="{E3359C43-B99A-DD41-AF54-66E973AA4080}" type="pres">
      <dgm:prSet presAssocID="{6106DDBC-36ED-FE44-A664-2EA7F8D3C642}" presName="hierRoot1" presStyleCnt="0">
        <dgm:presLayoutVars>
          <dgm:hierBranch val="init"/>
        </dgm:presLayoutVars>
      </dgm:prSet>
      <dgm:spPr/>
    </dgm:pt>
    <dgm:pt modelId="{2C8253A2-AD2A-1946-A928-8198791547F1}" type="pres">
      <dgm:prSet presAssocID="{6106DDBC-36ED-FE44-A664-2EA7F8D3C642}" presName="rootComposite1" presStyleCnt="0"/>
      <dgm:spPr/>
    </dgm:pt>
    <dgm:pt modelId="{EB630999-4526-1448-9668-A2ED805EA4B5}" type="pres">
      <dgm:prSet presAssocID="{6106DDBC-36ED-FE44-A664-2EA7F8D3C642}" presName="rootText1" presStyleLbl="node0" presStyleIdx="2" presStyleCnt="3" custScaleX="76568" custScaleY="111711" custLinFactY="178926" custLinFactNeighborX="15641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423599-040E-3C4F-B612-9463CA25A162}" type="pres">
      <dgm:prSet presAssocID="{6106DDBC-36ED-FE44-A664-2EA7F8D3C64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DAC6CB4-7AED-5246-888D-36B937A6F4D3}" type="pres">
      <dgm:prSet presAssocID="{6106DDBC-36ED-FE44-A664-2EA7F8D3C642}" presName="hierChild2" presStyleCnt="0"/>
      <dgm:spPr/>
    </dgm:pt>
    <dgm:pt modelId="{E9AF182F-479B-E34C-9E47-42AE95D45555}" type="pres">
      <dgm:prSet presAssocID="{6106DDBC-36ED-FE44-A664-2EA7F8D3C642}" presName="hierChild3" presStyleCnt="0"/>
      <dgm:spPr/>
    </dgm:pt>
  </dgm:ptLst>
  <dgm:cxnLst>
    <dgm:cxn modelId="{0A031398-9DA8-834A-9951-C7B3A91E4E7F}" type="presOf" srcId="{90E06845-26FB-EA48-80D1-2E326B220A4F}" destId="{0FFFA881-366D-4F43-BF44-70864217C23F}" srcOrd="1" destOrd="0" presId="urn:microsoft.com/office/officeart/2005/8/layout/orgChart1"/>
    <dgm:cxn modelId="{9F513C6A-5920-0B46-B5A0-E24E1A828A96}" type="presOf" srcId="{7F82557E-CD0C-2649-9EF5-CB85BD665CD7}" destId="{184B5BDC-00A0-3B48-8A01-96C0A4394E60}" srcOrd="0" destOrd="0" presId="urn:microsoft.com/office/officeart/2005/8/layout/orgChart1"/>
    <dgm:cxn modelId="{86C14203-5A82-CC40-A574-D137DAC79351}" srcId="{1BE6D4F4-6A23-E449-9352-4D943342401C}" destId="{8234A166-6FD3-124C-B12B-92F7DBCE66A9}" srcOrd="1" destOrd="0" parTransId="{7F82557E-CD0C-2649-9EF5-CB85BD665CD7}" sibTransId="{81A3E151-C4CD-7947-A0A5-1914E100EB72}"/>
    <dgm:cxn modelId="{D0BD8DD5-CA19-9F40-9D46-D18EF8F103EE}" srcId="{A3C94DD4-B7ED-FF48-A56D-961656A2CA9D}" destId="{1BE6D4F4-6A23-E449-9352-4D943342401C}" srcOrd="0" destOrd="0" parTransId="{C7FC26EA-00E0-2A4F-83C5-C526741BBCF0}" sibTransId="{CF43BB77-7224-9340-9FA3-DA5B5F63225A}"/>
    <dgm:cxn modelId="{457EB35E-5AF3-5E4B-8285-1C7E42366D71}" srcId="{1BE6D4F4-6A23-E449-9352-4D943342401C}" destId="{E34D9790-942A-FE42-A190-EE6A5C978A23}" srcOrd="4" destOrd="0" parTransId="{A8EB7602-11C5-D244-B1C8-F75FE98776B6}" sibTransId="{4944C93C-BD46-2243-AFE5-18A3EB0C2BEC}"/>
    <dgm:cxn modelId="{2981BF40-41A8-E949-89FD-299150CD00A1}" srcId="{1BE6D4F4-6A23-E449-9352-4D943342401C}" destId="{90E06845-26FB-EA48-80D1-2E326B220A4F}" srcOrd="3" destOrd="0" parTransId="{4ABB4B51-8763-6B4E-AA75-347E078C880D}" sibTransId="{CEF967BD-355B-4A4E-B519-458013B4CE3D}"/>
    <dgm:cxn modelId="{79E63D98-23CC-D941-81E1-B3F43B5B9BDB}" srcId="{1BE6D4F4-6A23-E449-9352-4D943342401C}" destId="{6C961934-D1A3-3245-9408-9BB9AA5EE5C7}" srcOrd="0" destOrd="0" parTransId="{1250D592-0B9D-174A-AA06-4D9C02306214}" sibTransId="{92439046-FAC1-5149-8F51-CD54B22E9CFA}"/>
    <dgm:cxn modelId="{CDFD113F-0FE1-9540-83C7-9138FD71B02A}" type="presOf" srcId="{7FCB1EF6-8E6B-9D4D-BBE1-0304E7780CD7}" destId="{BAFE81D1-E061-6D41-B6C7-6F78BAC5B60D}" srcOrd="0" destOrd="0" presId="urn:microsoft.com/office/officeart/2005/8/layout/orgChart1"/>
    <dgm:cxn modelId="{66D53FD3-3E40-8743-AE18-ED492CFE5D30}" srcId="{00A7EB3E-4438-B246-BE7B-1FC35F546550}" destId="{6DB00FBE-099D-A640-8ECF-DA282486B5F1}" srcOrd="0" destOrd="0" parTransId="{B7BDCECC-E6F0-0347-B760-63B206435928}" sibTransId="{A75CD19A-EC67-BA4F-AD57-746D794D0A13}"/>
    <dgm:cxn modelId="{5C5D25FD-45D2-164C-85BE-8BEF67A07E5F}" type="presOf" srcId="{6115E984-8D51-A04B-A910-6B9806E66378}" destId="{37A61223-5990-F54E-BC13-256431B6E245}" srcOrd="1" destOrd="0" presId="urn:microsoft.com/office/officeart/2005/8/layout/orgChart1"/>
    <dgm:cxn modelId="{EE1642DE-90AF-9D4B-A7D2-60E049322AA6}" type="presOf" srcId="{90E06845-26FB-EA48-80D1-2E326B220A4F}" destId="{AD715C62-0E43-B147-A267-7A5D0BD11C54}" srcOrd="0" destOrd="0" presId="urn:microsoft.com/office/officeart/2005/8/layout/orgChart1"/>
    <dgm:cxn modelId="{F8A6D607-A9CC-8F49-A9CD-556EF50D2B8B}" type="presOf" srcId="{E48893DC-0C4C-E043-84CD-F33B0F1D54B9}" destId="{2140123E-9100-224F-80FA-23F1AC87239D}" srcOrd="0" destOrd="0" presId="urn:microsoft.com/office/officeart/2005/8/layout/orgChart1"/>
    <dgm:cxn modelId="{166D282B-30C2-A54F-A0FB-99982B61BF2A}" type="presOf" srcId="{6C961934-D1A3-3245-9408-9BB9AA5EE5C7}" destId="{EF3A515B-C483-2B46-B138-5B0DBA4920AA}" srcOrd="1" destOrd="0" presId="urn:microsoft.com/office/officeart/2005/8/layout/orgChart1"/>
    <dgm:cxn modelId="{86E8414E-BDF3-664D-86B5-1B8B14026948}" type="presOf" srcId="{B4B4A625-61CB-F447-87AE-862B08B94758}" destId="{3EAE8BFE-F57E-8E4F-8760-38215B2A7E6C}" srcOrd="0" destOrd="0" presId="urn:microsoft.com/office/officeart/2005/8/layout/orgChart1"/>
    <dgm:cxn modelId="{D3DB31B3-A0E8-2B41-BA10-1384AE62184F}" type="presOf" srcId="{6106DDBC-36ED-FE44-A664-2EA7F8D3C642}" destId="{EB630999-4526-1448-9668-A2ED805EA4B5}" srcOrd="0" destOrd="0" presId="urn:microsoft.com/office/officeart/2005/8/layout/orgChart1"/>
    <dgm:cxn modelId="{67664139-D3A4-9648-A140-D480853217B3}" srcId="{A3C94DD4-B7ED-FF48-A56D-961656A2CA9D}" destId="{6106DDBC-36ED-FE44-A664-2EA7F8D3C642}" srcOrd="2" destOrd="0" parTransId="{91CDBC12-E3BF-C542-B401-2A266D866158}" sibTransId="{8011431E-8231-B44C-AD34-44CAA8EFF1CB}"/>
    <dgm:cxn modelId="{4245E63A-7966-2C42-A290-4D605E720A9C}" srcId="{6C961934-D1A3-3245-9408-9BB9AA5EE5C7}" destId="{7FCB1EF6-8E6B-9D4D-BBE1-0304E7780CD7}" srcOrd="0" destOrd="0" parTransId="{B4B4A625-61CB-F447-87AE-862B08B94758}" sibTransId="{FCDE6CCA-E460-354D-A61B-81B92D7AC127}"/>
    <dgm:cxn modelId="{EC280749-5C48-6F4C-8790-FC97E039FE27}" type="presOf" srcId="{00A7EB3E-4438-B246-BE7B-1FC35F546550}" destId="{D50B9C5C-D718-4A4B-9B77-5F4738E72A34}" srcOrd="0" destOrd="0" presId="urn:microsoft.com/office/officeart/2005/8/layout/orgChart1"/>
    <dgm:cxn modelId="{D7CC641E-D384-224A-9F54-2D837CBBC95F}" type="presOf" srcId="{1250D592-0B9D-174A-AA06-4D9C02306214}" destId="{6EC3AC12-308E-6646-B11A-60ECC2669AD5}" srcOrd="0" destOrd="0" presId="urn:microsoft.com/office/officeart/2005/8/layout/orgChart1"/>
    <dgm:cxn modelId="{231EBA88-7000-B048-A2FB-453614E7C8B3}" type="presOf" srcId="{8234A166-6FD3-124C-B12B-92F7DBCE66A9}" destId="{7BC847F3-5377-4846-9FF0-B143D568C1C9}" srcOrd="0" destOrd="0" presId="urn:microsoft.com/office/officeart/2005/8/layout/orgChart1"/>
    <dgm:cxn modelId="{321B8BCD-FA3F-A149-8CF5-3B420EF652C3}" type="presOf" srcId="{B86AFFC5-821E-2441-AF14-676B40991EE0}" destId="{C1EC3249-779F-C04D-9905-9518A0EA71CC}" srcOrd="0" destOrd="0" presId="urn:microsoft.com/office/officeart/2005/8/layout/orgChart1"/>
    <dgm:cxn modelId="{12301D36-FBCD-3641-AF03-D2BE20ED8530}" type="presOf" srcId="{6DB00FBE-099D-A640-8ECF-DA282486B5F1}" destId="{0C948E8D-9742-994C-8E44-05A35E428C37}" srcOrd="0" destOrd="0" presId="urn:microsoft.com/office/officeart/2005/8/layout/orgChart1"/>
    <dgm:cxn modelId="{0242DC59-A0C2-F047-B70A-89491C05A217}" type="presOf" srcId="{E34D9790-942A-FE42-A190-EE6A5C978A23}" destId="{1693BBFB-679D-5440-AA4B-B222CB5E737A}" srcOrd="1" destOrd="0" presId="urn:microsoft.com/office/officeart/2005/8/layout/orgChart1"/>
    <dgm:cxn modelId="{9D62E09B-F7A2-974E-8682-EF14DCC6D32B}" srcId="{A3C94DD4-B7ED-FF48-A56D-961656A2CA9D}" destId="{E1DF5F1E-3074-0B41-9758-DEEB4629E40B}" srcOrd="1" destOrd="0" parTransId="{9D2FCBD2-3289-F848-BDB0-9D8EE0E75A9A}" sibTransId="{44F8D153-E2E0-9D4C-BDA0-E942A40D5937}"/>
    <dgm:cxn modelId="{0A39AA01-3D49-CC4C-91D8-536CF7B18A90}" type="presOf" srcId="{1BE6D4F4-6A23-E449-9352-4D943342401C}" destId="{8420244A-8F71-9A4F-BEB2-E8F5786640BB}" srcOrd="0" destOrd="0" presId="urn:microsoft.com/office/officeart/2005/8/layout/orgChart1"/>
    <dgm:cxn modelId="{348999C3-9051-1E49-8C52-C256F45CBB7F}" type="presOf" srcId="{00A7EB3E-4438-B246-BE7B-1FC35F546550}" destId="{DFB47E0A-A9FF-D245-8C76-B35989D12B53}" srcOrd="1" destOrd="0" presId="urn:microsoft.com/office/officeart/2005/8/layout/orgChart1"/>
    <dgm:cxn modelId="{D235FD89-30A5-944E-A907-3D1202BF057E}" type="presOf" srcId="{CCCA192C-18D2-5346-97EF-3951B48B9E30}" destId="{BD22008A-C032-B643-BDE6-19736E2554A7}" srcOrd="1" destOrd="0" presId="urn:microsoft.com/office/officeart/2005/8/layout/orgChart1"/>
    <dgm:cxn modelId="{F9CB6BE8-60FE-4E43-B33E-E1213D147B1C}" type="presOf" srcId="{1BE6D4F4-6A23-E449-9352-4D943342401C}" destId="{D7AACA3E-8F9A-D942-B096-CDA69208BF4A}" srcOrd="1" destOrd="0" presId="urn:microsoft.com/office/officeart/2005/8/layout/orgChart1"/>
    <dgm:cxn modelId="{577B1C77-5D59-CC4F-BA65-14E735E99F3A}" type="presOf" srcId="{6C961934-D1A3-3245-9408-9BB9AA5EE5C7}" destId="{6C412F7C-2A80-A94E-AAEC-D7C8904A314F}" srcOrd="0" destOrd="0" presId="urn:microsoft.com/office/officeart/2005/8/layout/orgChart1"/>
    <dgm:cxn modelId="{B64DDBFE-2B0B-4C4A-854E-1E43CBDDD203}" srcId="{1BE6D4F4-6A23-E449-9352-4D943342401C}" destId="{00A7EB3E-4438-B246-BE7B-1FC35F546550}" srcOrd="2" destOrd="0" parTransId="{E48893DC-0C4C-E043-84CD-F33B0F1D54B9}" sibTransId="{1E55ED00-F374-DF48-BEE9-6FB866584A66}"/>
    <dgm:cxn modelId="{5ABAED54-7080-384E-9F64-E84345F326EA}" type="presOf" srcId="{E1DF5F1E-3074-0B41-9758-DEEB4629E40B}" destId="{65F5995C-A427-0842-A1BA-929E6B482FD3}" srcOrd="0" destOrd="0" presId="urn:microsoft.com/office/officeart/2005/8/layout/orgChart1"/>
    <dgm:cxn modelId="{821D89A2-C3BB-E64E-9E6B-4A6BAAE662BC}" type="presOf" srcId="{CCCA192C-18D2-5346-97EF-3951B48B9E30}" destId="{F674AC20-2C53-4446-B210-F6022D6A12C2}" srcOrd="0" destOrd="0" presId="urn:microsoft.com/office/officeart/2005/8/layout/orgChart1"/>
    <dgm:cxn modelId="{C784E9CE-D115-7540-A5B3-61C84D613713}" type="presOf" srcId="{B33317A7-9974-E34D-BA66-6FF1AA48B398}" destId="{C82E2FB0-4DB2-3D46-9213-341B78B0DEE2}" srcOrd="0" destOrd="0" presId="urn:microsoft.com/office/officeart/2005/8/layout/orgChart1"/>
    <dgm:cxn modelId="{685CDC21-1FFF-194D-B447-D260CD02F66B}" type="presOf" srcId="{A8EB7602-11C5-D244-B1C8-F75FE98776B6}" destId="{A7F97C5C-AC5B-A741-8A73-BBDAE9111713}" srcOrd="0" destOrd="0" presId="urn:microsoft.com/office/officeart/2005/8/layout/orgChart1"/>
    <dgm:cxn modelId="{50355E46-5981-EE4C-AA7F-254D4ADD85C8}" type="presOf" srcId="{A3C94DD4-B7ED-FF48-A56D-961656A2CA9D}" destId="{0BFDD6B9-9AED-354D-9460-ECE71B86D3C9}" srcOrd="0" destOrd="0" presId="urn:microsoft.com/office/officeart/2005/8/layout/orgChart1"/>
    <dgm:cxn modelId="{2170795F-084D-1446-AFFB-D5D853A33877}" type="presOf" srcId="{7FCB1EF6-8E6B-9D4D-BBE1-0304E7780CD7}" destId="{4CCE6FC9-9CC4-634A-8BA9-D897DD231559}" srcOrd="1" destOrd="0" presId="urn:microsoft.com/office/officeart/2005/8/layout/orgChart1"/>
    <dgm:cxn modelId="{252DED73-C2C6-B84B-856C-1D5AC5D12734}" srcId="{90E06845-26FB-EA48-80D1-2E326B220A4F}" destId="{6115E984-8D51-A04B-A910-6B9806E66378}" srcOrd="0" destOrd="0" parTransId="{B33317A7-9974-E34D-BA66-6FF1AA48B398}" sibTransId="{FE4A9639-FAFF-4B4F-B2E2-33BE30E3DB84}"/>
    <dgm:cxn modelId="{CD5AABB6-5A77-8B48-95A7-B8B57E810A53}" type="presOf" srcId="{E34D9790-942A-FE42-A190-EE6A5C978A23}" destId="{2462FB67-FA24-1048-901A-EAFDCAC560F6}" srcOrd="0" destOrd="0" presId="urn:microsoft.com/office/officeart/2005/8/layout/orgChart1"/>
    <dgm:cxn modelId="{60CD0571-C452-5C4E-BCC0-6A85D6ADD6FC}" type="presOf" srcId="{6106DDBC-36ED-FE44-A664-2EA7F8D3C642}" destId="{6E423599-040E-3C4F-B612-9463CA25A162}" srcOrd="1" destOrd="0" presId="urn:microsoft.com/office/officeart/2005/8/layout/orgChart1"/>
    <dgm:cxn modelId="{AD46056D-833A-A94E-AA74-29FBB2A1C0FC}" type="presOf" srcId="{B7BDCECC-E6F0-0347-B760-63B206435928}" destId="{62202943-D19B-0F4D-98AD-04FBF480FA16}" srcOrd="0" destOrd="0" presId="urn:microsoft.com/office/officeart/2005/8/layout/orgChart1"/>
    <dgm:cxn modelId="{5574F1D1-9B0A-2843-BAC3-60B8373A31C1}" type="presOf" srcId="{E1DF5F1E-3074-0B41-9758-DEEB4629E40B}" destId="{162C1D45-83EE-4D43-A142-9F22BE5FD48E}" srcOrd="1" destOrd="0" presId="urn:microsoft.com/office/officeart/2005/8/layout/orgChart1"/>
    <dgm:cxn modelId="{55CA348F-CB08-EA4F-8C67-6F61748E924D}" type="presOf" srcId="{6DB00FBE-099D-A640-8ECF-DA282486B5F1}" destId="{64016D96-60C5-E74A-8367-B437DF226274}" srcOrd="1" destOrd="0" presId="urn:microsoft.com/office/officeart/2005/8/layout/orgChart1"/>
    <dgm:cxn modelId="{146E7865-0A31-0E4E-B80E-FA0C32D0CA97}" type="presOf" srcId="{4ABB4B51-8763-6B4E-AA75-347E078C880D}" destId="{318295C1-079E-C44A-8404-B8941BB098C7}" srcOrd="0" destOrd="0" presId="urn:microsoft.com/office/officeart/2005/8/layout/orgChart1"/>
    <dgm:cxn modelId="{AA252567-F96B-CE4E-AAD7-321CB0DDD839}" srcId="{8234A166-6FD3-124C-B12B-92F7DBCE66A9}" destId="{CCCA192C-18D2-5346-97EF-3951B48B9E30}" srcOrd="0" destOrd="0" parTransId="{B86AFFC5-821E-2441-AF14-676B40991EE0}" sibTransId="{084433D4-E8E4-8149-B258-62A45C5038E3}"/>
    <dgm:cxn modelId="{4D21A54F-A4D0-CB4F-BD93-E47AC30189EC}" type="presOf" srcId="{6115E984-8D51-A04B-A910-6B9806E66378}" destId="{6FD1DF1D-BB92-8247-B165-B8048CE43709}" srcOrd="0" destOrd="0" presId="urn:microsoft.com/office/officeart/2005/8/layout/orgChart1"/>
    <dgm:cxn modelId="{A4350A35-F1AB-4640-9396-F9DFB380B83D}" type="presOf" srcId="{8234A166-6FD3-124C-B12B-92F7DBCE66A9}" destId="{CC06F27C-FB85-7D4C-84DE-7DCE221FDA54}" srcOrd="1" destOrd="0" presId="urn:microsoft.com/office/officeart/2005/8/layout/orgChart1"/>
    <dgm:cxn modelId="{5D99A644-8271-6C44-833F-C8BC12EE7226}" type="presParOf" srcId="{0BFDD6B9-9AED-354D-9460-ECE71B86D3C9}" destId="{F7142749-4F73-D741-8F8C-DEA4175D4784}" srcOrd="0" destOrd="0" presId="urn:microsoft.com/office/officeart/2005/8/layout/orgChart1"/>
    <dgm:cxn modelId="{59697B59-0097-D644-A2C5-824CE8A0DB55}" type="presParOf" srcId="{F7142749-4F73-D741-8F8C-DEA4175D4784}" destId="{1DA10396-2EE7-B54B-872C-F42A5BD7EDB2}" srcOrd="0" destOrd="0" presId="urn:microsoft.com/office/officeart/2005/8/layout/orgChart1"/>
    <dgm:cxn modelId="{285AAB29-EB98-C242-B94A-AB9CB8021EDE}" type="presParOf" srcId="{1DA10396-2EE7-B54B-872C-F42A5BD7EDB2}" destId="{8420244A-8F71-9A4F-BEB2-E8F5786640BB}" srcOrd="0" destOrd="0" presId="urn:microsoft.com/office/officeart/2005/8/layout/orgChart1"/>
    <dgm:cxn modelId="{E00BF3A1-06A0-1B43-B6C3-B119FA6DFF70}" type="presParOf" srcId="{1DA10396-2EE7-B54B-872C-F42A5BD7EDB2}" destId="{D7AACA3E-8F9A-D942-B096-CDA69208BF4A}" srcOrd="1" destOrd="0" presId="urn:microsoft.com/office/officeart/2005/8/layout/orgChart1"/>
    <dgm:cxn modelId="{692EFC2A-EBA5-FC47-A250-497A172E6784}" type="presParOf" srcId="{F7142749-4F73-D741-8F8C-DEA4175D4784}" destId="{0E35ED1F-E308-4345-AB0F-731461EC9A0D}" srcOrd="1" destOrd="0" presId="urn:microsoft.com/office/officeart/2005/8/layout/orgChart1"/>
    <dgm:cxn modelId="{C9EEC8B1-3621-684F-8FC9-F7310CA2138F}" type="presParOf" srcId="{0E35ED1F-E308-4345-AB0F-731461EC9A0D}" destId="{6EC3AC12-308E-6646-B11A-60ECC2669AD5}" srcOrd="0" destOrd="0" presId="urn:microsoft.com/office/officeart/2005/8/layout/orgChart1"/>
    <dgm:cxn modelId="{9E289C43-CC85-3047-93F2-0B499C2BF1ED}" type="presParOf" srcId="{0E35ED1F-E308-4345-AB0F-731461EC9A0D}" destId="{BF624D54-D376-1449-8B1C-C57DF8526D1A}" srcOrd="1" destOrd="0" presId="urn:microsoft.com/office/officeart/2005/8/layout/orgChart1"/>
    <dgm:cxn modelId="{02A3C81B-C74E-1A4F-AE22-CA58E3026128}" type="presParOf" srcId="{BF624D54-D376-1449-8B1C-C57DF8526D1A}" destId="{E0E5A081-E949-E448-BE40-9BFF09C73253}" srcOrd="0" destOrd="0" presId="urn:microsoft.com/office/officeart/2005/8/layout/orgChart1"/>
    <dgm:cxn modelId="{51C5625C-93A0-814B-B646-B7BD55330298}" type="presParOf" srcId="{E0E5A081-E949-E448-BE40-9BFF09C73253}" destId="{6C412F7C-2A80-A94E-AAEC-D7C8904A314F}" srcOrd="0" destOrd="0" presId="urn:microsoft.com/office/officeart/2005/8/layout/orgChart1"/>
    <dgm:cxn modelId="{3F8BE853-6265-A944-AF26-3016F376D333}" type="presParOf" srcId="{E0E5A081-E949-E448-BE40-9BFF09C73253}" destId="{EF3A515B-C483-2B46-B138-5B0DBA4920AA}" srcOrd="1" destOrd="0" presId="urn:microsoft.com/office/officeart/2005/8/layout/orgChart1"/>
    <dgm:cxn modelId="{F132D793-F90C-0148-B39D-69D8796EDBC6}" type="presParOf" srcId="{BF624D54-D376-1449-8B1C-C57DF8526D1A}" destId="{F25881DB-CC55-D345-AFFC-30F26976D252}" srcOrd="1" destOrd="0" presId="urn:microsoft.com/office/officeart/2005/8/layout/orgChart1"/>
    <dgm:cxn modelId="{6D2F7CEA-80DE-F840-9C84-836100DDE6A1}" type="presParOf" srcId="{F25881DB-CC55-D345-AFFC-30F26976D252}" destId="{3EAE8BFE-F57E-8E4F-8760-38215B2A7E6C}" srcOrd="0" destOrd="0" presId="urn:microsoft.com/office/officeart/2005/8/layout/orgChart1"/>
    <dgm:cxn modelId="{8946F8E9-D5D1-BE41-BBBE-F0622112A827}" type="presParOf" srcId="{F25881DB-CC55-D345-AFFC-30F26976D252}" destId="{D84C0289-C65D-1B46-AC8F-6530206CE0DF}" srcOrd="1" destOrd="0" presId="urn:microsoft.com/office/officeart/2005/8/layout/orgChart1"/>
    <dgm:cxn modelId="{D895BC49-A8C8-DC40-977B-EE76B5238ABD}" type="presParOf" srcId="{D84C0289-C65D-1B46-AC8F-6530206CE0DF}" destId="{6DFE16BC-2F31-A942-9D81-CFBC98ABD1A5}" srcOrd="0" destOrd="0" presId="urn:microsoft.com/office/officeart/2005/8/layout/orgChart1"/>
    <dgm:cxn modelId="{E546464B-2728-CF48-9B9D-A2F90471461D}" type="presParOf" srcId="{6DFE16BC-2F31-A942-9D81-CFBC98ABD1A5}" destId="{BAFE81D1-E061-6D41-B6C7-6F78BAC5B60D}" srcOrd="0" destOrd="0" presId="urn:microsoft.com/office/officeart/2005/8/layout/orgChart1"/>
    <dgm:cxn modelId="{BAB84666-3347-694A-9E2F-7422F55BD1DE}" type="presParOf" srcId="{6DFE16BC-2F31-A942-9D81-CFBC98ABD1A5}" destId="{4CCE6FC9-9CC4-634A-8BA9-D897DD231559}" srcOrd="1" destOrd="0" presId="urn:microsoft.com/office/officeart/2005/8/layout/orgChart1"/>
    <dgm:cxn modelId="{A224EF5A-1499-B941-B461-344F0B7F9A51}" type="presParOf" srcId="{D84C0289-C65D-1B46-AC8F-6530206CE0DF}" destId="{D3D87758-A913-0D45-884F-AA2DEA67E81E}" srcOrd="1" destOrd="0" presId="urn:microsoft.com/office/officeart/2005/8/layout/orgChart1"/>
    <dgm:cxn modelId="{869B39B2-89AF-BF48-B154-8CD90F7F895C}" type="presParOf" srcId="{D84C0289-C65D-1B46-AC8F-6530206CE0DF}" destId="{EB2C6F00-08A9-2D44-B011-ECC9ED4A013E}" srcOrd="2" destOrd="0" presId="urn:microsoft.com/office/officeart/2005/8/layout/orgChart1"/>
    <dgm:cxn modelId="{725D64F3-9FD5-E04D-BB6B-42B651AF4CA4}" type="presParOf" srcId="{BF624D54-D376-1449-8B1C-C57DF8526D1A}" destId="{F8050C5B-DDF3-674A-8411-A97896EA8E82}" srcOrd="2" destOrd="0" presId="urn:microsoft.com/office/officeart/2005/8/layout/orgChart1"/>
    <dgm:cxn modelId="{98619436-0F88-854D-BC5A-A6990A928676}" type="presParOf" srcId="{0E35ED1F-E308-4345-AB0F-731461EC9A0D}" destId="{184B5BDC-00A0-3B48-8A01-96C0A4394E60}" srcOrd="2" destOrd="0" presId="urn:microsoft.com/office/officeart/2005/8/layout/orgChart1"/>
    <dgm:cxn modelId="{54F638B5-3CA3-1542-A448-9E7ED69EEA00}" type="presParOf" srcId="{0E35ED1F-E308-4345-AB0F-731461EC9A0D}" destId="{45DB95D1-0AF5-B24F-AAAF-0166CBFA4D6D}" srcOrd="3" destOrd="0" presId="urn:microsoft.com/office/officeart/2005/8/layout/orgChart1"/>
    <dgm:cxn modelId="{C9DB105C-A5BD-7B44-87AF-7DA7F5182F48}" type="presParOf" srcId="{45DB95D1-0AF5-B24F-AAAF-0166CBFA4D6D}" destId="{548A4042-9A2D-B345-931A-C474927D3841}" srcOrd="0" destOrd="0" presId="urn:microsoft.com/office/officeart/2005/8/layout/orgChart1"/>
    <dgm:cxn modelId="{60C9700B-B124-5942-808D-D0F7E24D3735}" type="presParOf" srcId="{548A4042-9A2D-B345-931A-C474927D3841}" destId="{7BC847F3-5377-4846-9FF0-B143D568C1C9}" srcOrd="0" destOrd="0" presId="urn:microsoft.com/office/officeart/2005/8/layout/orgChart1"/>
    <dgm:cxn modelId="{CF1CFA0F-892A-F846-AF0E-4C1B3594D169}" type="presParOf" srcId="{548A4042-9A2D-B345-931A-C474927D3841}" destId="{CC06F27C-FB85-7D4C-84DE-7DCE221FDA54}" srcOrd="1" destOrd="0" presId="urn:microsoft.com/office/officeart/2005/8/layout/orgChart1"/>
    <dgm:cxn modelId="{F48203B1-3C96-FF49-86FD-21B197B41BF9}" type="presParOf" srcId="{45DB95D1-0AF5-B24F-AAAF-0166CBFA4D6D}" destId="{89B00163-DD0A-A245-BCD0-275FC5B2BFD0}" srcOrd="1" destOrd="0" presId="urn:microsoft.com/office/officeart/2005/8/layout/orgChart1"/>
    <dgm:cxn modelId="{D1B1C4C2-EF68-4E42-8554-1D1445C5984B}" type="presParOf" srcId="{89B00163-DD0A-A245-BCD0-275FC5B2BFD0}" destId="{C1EC3249-779F-C04D-9905-9518A0EA71CC}" srcOrd="0" destOrd="0" presId="urn:microsoft.com/office/officeart/2005/8/layout/orgChart1"/>
    <dgm:cxn modelId="{C163EBD9-8793-1942-A840-BDCCEFBBC022}" type="presParOf" srcId="{89B00163-DD0A-A245-BCD0-275FC5B2BFD0}" destId="{C00689D8-892A-6948-BC2C-9E987C390B16}" srcOrd="1" destOrd="0" presId="urn:microsoft.com/office/officeart/2005/8/layout/orgChart1"/>
    <dgm:cxn modelId="{B99898E6-1BDB-1E40-9D92-DA2FE685A4E1}" type="presParOf" srcId="{C00689D8-892A-6948-BC2C-9E987C390B16}" destId="{8B37B4A4-8452-4646-9FE6-1BD97DE5446D}" srcOrd="0" destOrd="0" presId="urn:microsoft.com/office/officeart/2005/8/layout/orgChart1"/>
    <dgm:cxn modelId="{ABD94C82-CBAD-164C-9F5E-187876D82F5C}" type="presParOf" srcId="{8B37B4A4-8452-4646-9FE6-1BD97DE5446D}" destId="{F674AC20-2C53-4446-B210-F6022D6A12C2}" srcOrd="0" destOrd="0" presId="urn:microsoft.com/office/officeart/2005/8/layout/orgChart1"/>
    <dgm:cxn modelId="{40A694B4-BA04-D14B-9FBA-19662EBE8300}" type="presParOf" srcId="{8B37B4A4-8452-4646-9FE6-1BD97DE5446D}" destId="{BD22008A-C032-B643-BDE6-19736E2554A7}" srcOrd="1" destOrd="0" presId="urn:microsoft.com/office/officeart/2005/8/layout/orgChart1"/>
    <dgm:cxn modelId="{3C831E91-9EB2-4648-B8AD-5F1D827C4319}" type="presParOf" srcId="{C00689D8-892A-6948-BC2C-9E987C390B16}" destId="{0F71AC0B-9FE3-684C-9803-25640CECA9BB}" srcOrd="1" destOrd="0" presId="urn:microsoft.com/office/officeart/2005/8/layout/orgChart1"/>
    <dgm:cxn modelId="{BFF45E89-BFBF-E545-9E82-5AF76004C969}" type="presParOf" srcId="{C00689D8-892A-6948-BC2C-9E987C390B16}" destId="{4D09FACE-5982-CC4A-BED5-B8B4BBC206AF}" srcOrd="2" destOrd="0" presId="urn:microsoft.com/office/officeart/2005/8/layout/orgChart1"/>
    <dgm:cxn modelId="{9A636C77-EDB9-A942-8FE0-1FAE12913A98}" type="presParOf" srcId="{45DB95D1-0AF5-B24F-AAAF-0166CBFA4D6D}" destId="{CDDEBD2F-61B5-8448-A059-10552A95689F}" srcOrd="2" destOrd="0" presId="urn:microsoft.com/office/officeart/2005/8/layout/orgChart1"/>
    <dgm:cxn modelId="{153D42A0-5D4E-4241-AD48-066D34880675}" type="presParOf" srcId="{0E35ED1F-E308-4345-AB0F-731461EC9A0D}" destId="{2140123E-9100-224F-80FA-23F1AC87239D}" srcOrd="4" destOrd="0" presId="urn:microsoft.com/office/officeart/2005/8/layout/orgChart1"/>
    <dgm:cxn modelId="{5A7D60F5-B6F9-F343-917A-C1B38E647B5C}" type="presParOf" srcId="{0E35ED1F-E308-4345-AB0F-731461EC9A0D}" destId="{DE2BE18B-F5A5-1A4B-BDA5-8FB29EC29C08}" srcOrd="5" destOrd="0" presId="urn:microsoft.com/office/officeart/2005/8/layout/orgChart1"/>
    <dgm:cxn modelId="{19823F41-51A6-A043-BF57-06B4CE0A3224}" type="presParOf" srcId="{DE2BE18B-F5A5-1A4B-BDA5-8FB29EC29C08}" destId="{F0F3634F-820C-534F-B6D3-4085470A6307}" srcOrd="0" destOrd="0" presId="urn:microsoft.com/office/officeart/2005/8/layout/orgChart1"/>
    <dgm:cxn modelId="{5DC2800C-FB68-C140-9D45-CB4031152C3D}" type="presParOf" srcId="{F0F3634F-820C-534F-B6D3-4085470A6307}" destId="{D50B9C5C-D718-4A4B-9B77-5F4738E72A34}" srcOrd="0" destOrd="0" presId="urn:microsoft.com/office/officeart/2005/8/layout/orgChart1"/>
    <dgm:cxn modelId="{3894A2E7-73C2-EC40-BF7A-17A6E390220D}" type="presParOf" srcId="{F0F3634F-820C-534F-B6D3-4085470A6307}" destId="{DFB47E0A-A9FF-D245-8C76-B35989D12B53}" srcOrd="1" destOrd="0" presId="urn:microsoft.com/office/officeart/2005/8/layout/orgChart1"/>
    <dgm:cxn modelId="{2D303DB6-83C4-7648-B5A3-1DA8BB2C3F7A}" type="presParOf" srcId="{DE2BE18B-F5A5-1A4B-BDA5-8FB29EC29C08}" destId="{79E1C66C-67A1-B842-B32E-EB459D148A56}" srcOrd="1" destOrd="0" presId="urn:microsoft.com/office/officeart/2005/8/layout/orgChart1"/>
    <dgm:cxn modelId="{3AE15DA4-476A-9845-BA8E-34547B861076}" type="presParOf" srcId="{79E1C66C-67A1-B842-B32E-EB459D148A56}" destId="{62202943-D19B-0F4D-98AD-04FBF480FA16}" srcOrd="0" destOrd="0" presId="urn:microsoft.com/office/officeart/2005/8/layout/orgChart1"/>
    <dgm:cxn modelId="{94143A9A-4A45-384A-8B68-E91D7D5707AB}" type="presParOf" srcId="{79E1C66C-67A1-B842-B32E-EB459D148A56}" destId="{125C51C6-8C55-CD42-BE74-2A0EDE5F0601}" srcOrd="1" destOrd="0" presId="urn:microsoft.com/office/officeart/2005/8/layout/orgChart1"/>
    <dgm:cxn modelId="{C3F47D47-FCC1-5E4D-972C-1B45DC596583}" type="presParOf" srcId="{125C51C6-8C55-CD42-BE74-2A0EDE5F0601}" destId="{6D6453B0-2C0E-9447-832D-2CC25A758674}" srcOrd="0" destOrd="0" presId="urn:microsoft.com/office/officeart/2005/8/layout/orgChart1"/>
    <dgm:cxn modelId="{27E1E78B-FEC2-594B-9231-5D76C647A639}" type="presParOf" srcId="{6D6453B0-2C0E-9447-832D-2CC25A758674}" destId="{0C948E8D-9742-994C-8E44-05A35E428C37}" srcOrd="0" destOrd="0" presId="urn:microsoft.com/office/officeart/2005/8/layout/orgChart1"/>
    <dgm:cxn modelId="{C2A3F167-1A32-3E4E-98AC-8796051A44B8}" type="presParOf" srcId="{6D6453B0-2C0E-9447-832D-2CC25A758674}" destId="{64016D96-60C5-E74A-8367-B437DF226274}" srcOrd="1" destOrd="0" presId="urn:microsoft.com/office/officeart/2005/8/layout/orgChart1"/>
    <dgm:cxn modelId="{A8226DEE-F30D-D34F-B9A0-C16B8C99C9E0}" type="presParOf" srcId="{125C51C6-8C55-CD42-BE74-2A0EDE5F0601}" destId="{1AFA08AF-4091-654A-8AC3-8BB8CC6D7C34}" srcOrd="1" destOrd="0" presId="urn:microsoft.com/office/officeart/2005/8/layout/orgChart1"/>
    <dgm:cxn modelId="{8FBD299C-7A88-4642-B673-12B3A4374A6F}" type="presParOf" srcId="{125C51C6-8C55-CD42-BE74-2A0EDE5F0601}" destId="{A1846F9A-082E-9D4F-9F9E-09CB9FE0824A}" srcOrd="2" destOrd="0" presId="urn:microsoft.com/office/officeart/2005/8/layout/orgChart1"/>
    <dgm:cxn modelId="{3DC52A46-ADB3-1F4E-ACA4-E3C38A2E01C9}" type="presParOf" srcId="{DE2BE18B-F5A5-1A4B-BDA5-8FB29EC29C08}" destId="{6743949D-BA61-894D-95B0-8BECEF341E6D}" srcOrd="2" destOrd="0" presId="urn:microsoft.com/office/officeart/2005/8/layout/orgChart1"/>
    <dgm:cxn modelId="{E9D0965C-1D63-F442-8389-6F1B4EAC64EB}" type="presParOf" srcId="{0E35ED1F-E308-4345-AB0F-731461EC9A0D}" destId="{318295C1-079E-C44A-8404-B8941BB098C7}" srcOrd="6" destOrd="0" presId="urn:microsoft.com/office/officeart/2005/8/layout/orgChart1"/>
    <dgm:cxn modelId="{7E67B669-92AD-6E40-8747-7EF47F85E186}" type="presParOf" srcId="{0E35ED1F-E308-4345-AB0F-731461EC9A0D}" destId="{0AD15D52-C1F5-ED4E-91B1-49F10F2FE46B}" srcOrd="7" destOrd="0" presId="urn:microsoft.com/office/officeart/2005/8/layout/orgChart1"/>
    <dgm:cxn modelId="{B175D16C-4DBC-7345-8C70-40C54909F54F}" type="presParOf" srcId="{0AD15D52-C1F5-ED4E-91B1-49F10F2FE46B}" destId="{5DA3FE60-0026-D341-AA1C-95B439BDD7B8}" srcOrd="0" destOrd="0" presId="urn:microsoft.com/office/officeart/2005/8/layout/orgChart1"/>
    <dgm:cxn modelId="{8474D8D7-D5D6-C349-858D-8B98872F16FA}" type="presParOf" srcId="{5DA3FE60-0026-D341-AA1C-95B439BDD7B8}" destId="{AD715C62-0E43-B147-A267-7A5D0BD11C54}" srcOrd="0" destOrd="0" presId="urn:microsoft.com/office/officeart/2005/8/layout/orgChart1"/>
    <dgm:cxn modelId="{F220073D-48F8-F245-A5DE-C0FD238637C9}" type="presParOf" srcId="{5DA3FE60-0026-D341-AA1C-95B439BDD7B8}" destId="{0FFFA881-366D-4F43-BF44-70864217C23F}" srcOrd="1" destOrd="0" presId="urn:microsoft.com/office/officeart/2005/8/layout/orgChart1"/>
    <dgm:cxn modelId="{695B35FD-C236-6F42-8968-D59239EBF3ED}" type="presParOf" srcId="{0AD15D52-C1F5-ED4E-91B1-49F10F2FE46B}" destId="{0902AB02-5EB1-D94D-85AE-803120256DB7}" srcOrd="1" destOrd="0" presId="urn:microsoft.com/office/officeart/2005/8/layout/orgChart1"/>
    <dgm:cxn modelId="{B1C01F27-6A66-784F-BE3A-70B4B3D2823E}" type="presParOf" srcId="{0902AB02-5EB1-D94D-85AE-803120256DB7}" destId="{C82E2FB0-4DB2-3D46-9213-341B78B0DEE2}" srcOrd="0" destOrd="0" presId="urn:microsoft.com/office/officeart/2005/8/layout/orgChart1"/>
    <dgm:cxn modelId="{E4C3C336-E06F-D84E-8724-915E9A7E308F}" type="presParOf" srcId="{0902AB02-5EB1-D94D-85AE-803120256DB7}" destId="{27ED2550-28BE-0C4A-B644-31FCF681F2E2}" srcOrd="1" destOrd="0" presId="urn:microsoft.com/office/officeart/2005/8/layout/orgChart1"/>
    <dgm:cxn modelId="{0E6A23B3-CBDE-C144-B6CF-5BC51C435857}" type="presParOf" srcId="{27ED2550-28BE-0C4A-B644-31FCF681F2E2}" destId="{F9B7C956-BF95-C94E-BFD9-E751C3D01359}" srcOrd="0" destOrd="0" presId="urn:microsoft.com/office/officeart/2005/8/layout/orgChart1"/>
    <dgm:cxn modelId="{D7438AC7-198F-FA41-93F5-32302166C865}" type="presParOf" srcId="{F9B7C956-BF95-C94E-BFD9-E751C3D01359}" destId="{6FD1DF1D-BB92-8247-B165-B8048CE43709}" srcOrd="0" destOrd="0" presId="urn:microsoft.com/office/officeart/2005/8/layout/orgChart1"/>
    <dgm:cxn modelId="{54304EED-4CB8-4B49-9A2B-9278222AFDE7}" type="presParOf" srcId="{F9B7C956-BF95-C94E-BFD9-E751C3D01359}" destId="{37A61223-5990-F54E-BC13-256431B6E245}" srcOrd="1" destOrd="0" presId="urn:microsoft.com/office/officeart/2005/8/layout/orgChart1"/>
    <dgm:cxn modelId="{08B3CDF2-C912-4547-9A3D-02E7587A2D62}" type="presParOf" srcId="{27ED2550-28BE-0C4A-B644-31FCF681F2E2}" destId="{4C2FEB15-309B-734A-8E7A-75E5F39815D7}" srcOrd="1" destOrd="0" presId="urn:microsoft.com/office/officeart/2005/8/layout/orgChart1"/>
    <dgm:cxn modelId="{056C90DC-BDA2-F345-B18B-96C1DD755877}" type="presParOf" srcId="{27ED2550-28BE-0C4A-B644-31FCF681F2E2}" destId="{CBA914E4-562C-704E-BDDB-0A7DB88AE8AB}" srcOrd="2" destOrd="0" presId="urn:microsoft.com/office/officeart/2005/8/layout/orgChart1"/>
    <dgm:cxn modelId="{0876AA25-3217-2148-9C4B-FB36D5061E96}" type="presParOf" srcId="{0AD15D52-C1F5-ED4E-91B1-49F10F2FE46B}" destId="{5C017DCE-83A9-B044-BC85-0195B00B6E37}" srcOrd="2" destOrd="0" presId="urn:microsoft.com/office/officeart/2005/8/layout/orgChart1"/>
    <dgm:cxn modelId="{8EA3CBD1-A901-8847-A186-950876618156}" type="presParOf" srcId="{0E35ED1F-E308-4345-AB0F-731461EC9A0D}" destId="{A7F97C5C-AC5B-A741-8A73-BBDAE9111713}" srcOrd="8" destOrd="0" presId="urn:microsoft.com/office/officeart/2005/8/layout/orgChart1"/>
    <dgm:cxn modelId="{6FD6FAC0-D9ED-7F41-8FDE-82C668466798}" type="presParOf" srcId="{0E35ED1F-E308-4345-AB0F-731461EC9A0D}" destId="{E6FFA80B-5DFA-E246-A161-84E2CA234387}" srcOrd="9" destOrd="0" presId="urn:microsoft.com/office/officeart/2005/8/layout/orgChart1"/>
    <dgm:cxn modelId="{442522C6-DFCB-F64B-ADCD-429E92AC9DFD}" type="presParOf" srcId="{E6FFA80B-5DFA-E246-A161-84E2CA234387}" destId="{68837A99-D0EF-9242-A8DE-7B055AD0A499}" srcOrd="0" destOrd="0" presId="urn:microsoft.com/office/officeart/2005/8/layout/orgChart1"/>
    <dgm:cxn modelId="{AA3E4E52-4E01-614F-BA7A-5B264F3710F7}" type="presParOf" srcId="{68837A99-D0EF-9242-A8DE-7B055AD0A499}" destId="{2462FB67-FA24-1048-901A-EAFDCAC560F6}" srcOrd="0" destOrd="0" presId="urn:microsoft.com/office/officeart/2005/8/layout/orgChart1"/>
    <dgm:cxn modelId="{452E134D-96EC-0946-8577-792BF1305123}" type="presParOf" srcId="{68837A99-D0EF-9242-A8DE-7B055AD0A499}" destId="{1693BBFB-679D-5440-AA4B-B222CB5E737A}" srcOrd="1" destOrd="0" presId="urn:microsoft.com/office/officeart/2005/8/layout/orgChart1"/>
    <dgm:cxn modelId="{101E5C17-B7F0-7043-83E2-1077BB94A34F}" type="presParOf" srcId="{E6FFA80B-5DFA-E246-A161-84E2CA234387}" destId="{783CC9D0-41D6-6147-A79E-E6E79D53D03B}" srcOrd="1" destOrd="0" presId="urn:microsoft.com/office/officeart/2005/8/layout/orgChart1"/>
    <dgm:cxn modelId="{A3FE9A00-595F-694E-A3D3-CBC69B44FCA5}" type="presParOf" srcId="{E6FFA80B-5DFA-E246-A161-84E2CA234387}" destId="{FAAEAC9F-37B1-BD41-876C-7490EF7A3927}" srcOrd="2" destOrd="0" presId="urn:microsoft.com/office/officeart/2005/8/layout/orgChart1"/>
    <dgm:cxn modelId="{3511BADC-18D2-814D-B539-1295935CBF95}" type="presParOf" srcId="{F7142749-4F73-D741-8F8C-DEA4175D4784}" destId="{D43E33C1-7B2A-1B4B-B71E-57D7031B2DC6}" srcOrd="2" destOrd="0" presId="urn:microsoft.com/office/officeart/2005/8/layout/orgChart1"/>
    <dgm:cxn modelId="{5B71015C-1F20-064A-8ED0-5B85BFB65064}" type="presParOf" srcId="{0BFDD6B9-9AED-354D-9460-ECE71B86D3C9}" destId="{6248BF19-C592-2E49-89E0-4C3FA809AADC}" srcOrd="1" destOrd="0" presId="urn:microsoft.com/office/officeart/2005/8/layout/orgChart1"/>
    <dgm:cxn modelId="{53D37DC3-AEB3-9F4D-A2EB-13FE00B0AC10}" type="presParOf" srcId="{6248BF19-C592-2E49-89E0-4C3FA809AADC}" destId="{FABF6296-BB5D-A440-A04B-4FFA676E1B0F}" srcOrd="0" destOrd="0" presId="urn:microsoft.com/office/officeart/2005/8/layout/orgChart1"/>
    <dgm:cxn modelId="{88960FBC-59D9-A54D-8564-07D8388C2BB7}" type="presParOf" srcId="{FABF6296-BB5D-A440-A04B-4FFA676E1B0F}" destId="{65F5995C-A427-0842-A1BA-929E6B482FD3}" srcOrd="0" destOrd="0" presId="urn:microsoft.com/office/officeart/2005/8/layout/orgChart1"/>
    <dgm:cxn modelId="{8FC5F7DD-7285-9A49-AEA5-9F0DE02C9AF1}" type="presParOf" srcId="{FABF6296-BB5D-A440-A04B-4FFA676E1B0F}" destId="{162C1D45-83EE-4D43-A142-9F22BE5FD48E}" srcOrd="1" destOrd="0" presId="urn:microsoft.com/office/officeart/2005/8/layout/orgChart1"/>
    <dgm:cxn modelId="{82D24879-B3E9-6E42-9EAA-DB3486E05C41}" type="presParOf" srcId="{6248BF19-C592-2E49-89E0-4C3FA809AADC}" destId="{3FC025AE-5400-B84A-A89B-B9B7FEDD9109}" srcOrd="1" destOrd="0" presId="urn:microsoft.com/office/officeart/2005/8/layout/orgChart1"/>
    <dgm:cxn modelId="{F915B5CC-2FE3-8241-B1E1-8EDEF41E248C}" type="presParOf" srcId="{6248BF19-C592-2E49-89E0-4C3FA809AADC}" destId="{7008F8D9-355F-0348-8CE5-B0B0A7FF1BCE}" srcOrd="2" destOrd="0" presId="urn:microsoft.com/office/officeart/2005/8/layout/orgChart1"/>
    <dgm:cxn modelId="{920BEF87-919A-E846-8B1E-00504B362005}" type="presParOf" srcId="{0BFDD6B9-9AED-354D-9460-ECE71B86D3C9}" destId="{E3359C43-B99A-DD41-AF54-66E973AA4080}" srcOrd="2" destOrd="0" presId="urn:microsoft.com/office/officeart/2005/8/layout/orgChart1"/>
    <dgm:cxn modelId="{C6A4BD76-1A2F-FF4E-AE68-BC66B45D690F}" type="presParOf" srcId="{E3359C43-B99A-DD41-AF54-66E973AA4080}" destId="{2C8253A2-AD2A-1946-A928-8198791547F1}" srcOrd="0" destOrd="0" presId="urn:microsoft.com/office/officeart/2005/8/layout/orgChart1"/>
    <dgm:cxn modelId="{BA35B9D3-5590-824B-95FF-E0A51207017A}" type="presParOf" srcId="{2C8253A2-AD2A-1946-A928-8198791547F1}" destId="{EB630999-4526-1448-9668-A2ED805EA4B5}" srcOrd="0" destOrd="0" presId="urn:microsoft.com/office/officeart/2005/8/layout/orgChart1"/>
    <dgm:cxn modelId="{A97DBCE9-BF60-C44F-89DA-06643FC94D3D}" type="presParOf" srcId="{2C8253A2-AD2A-1946-A928-8198791547F1}" destId="{6E423599-040E-3C4F-B612-9463CA25A162}" srcOrd="1" destOrd="0" presId="urn:microsoft.com/office/officeart/2005/8/layout/orgChart1"/>
    <dgm:cxn modelId="{95E77503-D5D8-BA43-A720-247EA383CA36}" type="presParOf" srcId="{E3359C43-B99A-DD41-AF54-66E973AA4080}" destId="{6DAC6CB4-7AED-5246-888D-36B937A6F4D3}" srcOrd="1" destOrd="0" presId="urn:microsoft.com/office/officeart/2005/8/layout/orgChart1"/>
    <dgm:cxn modelId="{D49E2571-9D43-2F46-9731-3A15BF4633E2}" type="presParOf" srcId="{E3359C43-B99A-DD41-AF54-66E973AA4080}" destId="{E9AF182F-479B-E34C-9E47-42AE95D455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97C5C-AC5B-A741-8A73-BBDAE9111713}">
      <dsp:nvSpPr>
        <dsp:cNvPr id="0" name=""/>
        <dsp:cNvSpPr/>
      </dsp:nvSpPr>
      <dsp:spPr>
        <a:xfrm>
          <a:off x="3986212" y="1526619"/>
          <a:ext cx="3303077" cy="28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15"/>
              </a:lnTo>
              <a:lnTo>
                <a:pt x="3303077" y="143315"/>
              </a:lnTo>
              <a:lnTo>
                <a:pt x="3303077" y="286630"/>
              </a:lnTo>
            </a:path>
          </a:pathLst>
        </a:custGeom>
        <a:noFill/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E2FB0-4DB2-3D46-9213-341B78B0DEE2}">
      <dsp:nvSpPr>
        <dsp:cNvPr id="0" name=""/>
        <dsp:cNvSpPr/>
      </dsp:nvSpPr>
      <dsp:spPr>
        <a:xfrm>
          <a:off x="5091787" y="2495703"/>
          <a:ext cx="204736" cy="1167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921"/>
              </a:lnTo>
              <a:lnTo>
                <a:pt x="204736" y="1167921"/>
              </a:lnTo>
            </a:path>
          </a:pathLst>
        </a:custGeom>
        <a:noFill/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295C1-079E-C44A-8404-B8941BB098C7}">
      <dsp:nvSpPr>
        <dsp:cNvPr id="0" name=""/>
        <dsp:cNvSpPr/>
      </dsp:nvSpPr>
      <dsp:spPr>
        <a:xfrm>
          <a:off x="3986212" y="1526619"/>
          <a:ext cx="1651538" cy="28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15"/>
              </a:lnTo>
              <a:lnTo>
                <a:pt x="1651538" y="143315"/>
              </a:lnTo>
              <a:lnTo>
                <a:pt x="1651538" y="286630"/>
              </a:lnTo>
            </a:path>
          </a:pathLst>
        </a:custGeom>
        <a:noFill/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02943-D19B-0F4D-98AD-04FBF480FA16}">
      <dsp:nvSpPr>
        <dsp:cNvPr id="0" name=""/>
        <dsp:cNvSpPr/>
      </dsp:nvSpPr>
      <dsp:spPr>
        <a:xfrm>
          <a:off x="3440249" y="2495703"/>
          <a:ext cx="204736" cy="1167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921"/>
              </a:lnTo>
              <a:lnTo>
                <a:pt x="204736" y="1167921"/>
              </a:lnTo>
            </a:path>
          </a:pathLst>
        </a:custGeom>
        <a:noFill/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0123E-9100-224F-80FA-23F1AC87239D}">
      <dsp:nvSpPr>
        <dsp:cNvPr id="0" name=""/>
        <dsp:cNvSpPr/>
      </dsp:nvSpPr>
      <dsp:spPr>
        <a:xfrm>
          <a:off x="3940492" y="1526619"/>
          <a:ext cx="91440" cy="286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630"/>
              </a:lnTo>
            </a:path>
          </a:pathLst>
        </a:custGeom>
        <a:noFill/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C3249-779F-C04D-9905-9518A0EA71CC}">
      <dsp:nvSpPr>
        <dsp:cNvPr id="0" name=""/>
        <dsp:cNvSpPr/>
      </dsp:nvSpPr>
      <dsp:spPr>
        <a:xfrm>
          <a:off x="1788710" y="2495703"/>
          <a:ext cx="204736" cy="1167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921"/>
              </a:lnTo>
              <a:lnTo>
                <a:pt x="204736" y="1167921"/>
              </a:lnTo>
            </a:path>
          </a:pathLst>
        </a:custGeom>
        <a:noFill/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B5BDC-00A0-3B48-8A01-96C0A4394E60}">
      <dsp:nvSpPr>
        <dsp:cNvPr id="0" name=""/>
        <dsp:cNvSpPr/>
      </dsp:nvSpPr>
      <dsp:spPr>
        <a:xfrm>
          <a:off x="2334673" y="1526619"/>
          <a:ext cx="1651538" cy="286630"/>
        </a:xfrm>
        <a:custGeom>
          <a:avLst/>
          <a:gdLst/>
          <a:ahLst/>
          <a:cxnLst/>
          <a:rect l="0" t="0" r="0" b="0"/>
          <a:pathLst>
            <a:path>
              <a:moveTo>
                <a:pt x="1651538" y="0"/>
              </a:moveTo>
              <a:lnTo>
                <a:pt x="1651538" y="143315"/>
              </a:lnTo>
              <a:lnTo>
                <a:pt x="0" y="143315"/>
              </a:lnTo>
              <a:lnTo>
                <a:pt x="0" y="286630"/>
              </a:lnTo>
            </a:path>
          </a:pathLst>
        </a:custGeom>
        <a:noFill/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E8BFE-F57E-8E4F-8760-38215B2A7E6C}">
      <dsp:nvSpPr>
        <dsp:cNvPr id="0" name=""/>
        <dsp:cNvSpPr/>
      </dsp:nvSpPr>
      <dsp:spPr>
        <a:xfrm>
          <a:off x="137172" y="2495703"/>
          <a:ext cx="204736" cy="1167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921"/>
              </a:lnTo>
              <a:lnTo>
                <a:pt x="204736" y="1167921"/>
              </a:lnTo>
            </a:path>
          </a:pathLst>
        </a:custGeom>
        <a:noFill/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3AC12-308E-6646-B11A-60ECC2669AD5}">
      <dsp:nvSpPr>
        <dsp:cNvPr id="0" name=""/>
        <dsp:cNvSpPr/>
      </dsp:nvSpPr>
      <dsp:spPr>
        <a:xfrm>
          <a:off x="683135" y="1526619"/>
          <a:ext cx="3303077" cy="286630"/>
        </a:xfrm>
        <a:custGeom>
          <a:avLst/>
          <a:gdLst/>
          <a:ahLst/>
          <a:cxnLst/>
          <a:rect l="0" t="0" r="0" b="0"/>
          <a:pathLst>
            <a:path>
              <a:moveTo>
                <a:pt x="3303077" y="0"/>
              </a:moveTo>
              <a:lnTo>
                <a:pt x="3303077" y="143315"/>
              </a:lnTo>
              <a:lnTo>
                <a:pt x="0" y="143315"/>
              </a:lnTo>
              <a:lnTo>
                <a:pt x="0" y="286630"/>
              </a:lnTo>
            </a:path>
          </a:pathLst>
        </a:custGeom>
        <a:noFill/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0244A-8F71-9A4F-BEB2-E8F5786640BB}">
      <dsp:nvSpPr>
        <dsp:cNvPr id="0" name=""/>
        <dsp:cNvSpPr/>
      </dsp:nvSpPr>
      <dsp:spPr>
        <a:xfrm>
          <a:off x="2934448" y="691534"/>
          <a:ext cx="2103527" cy="835084"/>
        </a:xfrm>
        <a:prstGeom prst="rect">
          <a:avLst/>
        </a:prstGeom>
        <a:solidFill>
          <a:srgbClr val="00436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Healthcare </a:t>
          </a:r>
          <a:br>
            <a:rPr lang="en-US" sz="1600" b="1" kern="1200" dirty="0" smtClean="0"/>
          </a:br>
          <a:r>
            <a:rPr lang="en-US" sz="1600" b="1" kern="1200" dirty="0" smtClean="0"/>
            <a:t>Transparency Site</a:t>
          </a:r>
          <a:endParaRPr lang="en-US" sz="1600" b="1" kern="1200" dirty="0"/>
        </a:p>
      </dsp:txBody>
      <dsp:txXfrm>
        <a:off x="2934448" y="691534"/>
        <a:ext cx="2103527" cy="835084"/>
      </dsp:txXfrm>
    </dsp:sp>
    <dsp:sp modelId="{6C412F7C-2A80-A94E-AAEC-D7C8904A314F}">
      <dsp:nvSpPr>
        <dsp:cNvPr id="0" name=""/>
        <dsp:cNvSpPr/>
      </dsp:nvSpPr>
      <dsp:spPr>
        <a:xfrm>
          <a:off x="681" y="1813249"/>
          <a:ext cx="1364907" cy="682453"/>
        </a:xfrm>
        <a:prstGeom prst="rect">
          <a:avLst/>
        </a:prstGeom>
        <a:solidFill>
          <a:srgbClr val="4B81A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Cost of Care</a:t>
          </a:r>
          <a:endParaRPr lang="en-US" sz="800" kern="1200" dirty="0"/>
        </a:p>
      </dsp:txBody>
      <dsp:txXfrm>
        <a:off x="681" y="1813249"/>
        <a:ext cx="1364907" cy="682453"/>
      </dsp:txXfrm>
    </dsp:sp>
    <dsp:sp modelId="{BAFE81D1-E061-6D41-B6C7-6F78BAC5B60D}">
      <dsp:nvSpPr>
        <dsp:cNvPr id="0" name=""/>
        <dsp:cNvSpPr/>
      </dsp:nvSpPr>
      <dsp:spPr>
        <a:xfrm>
          <a:off x="341908" y="3282436"/>
          <a:ext cx="1045082" cy="762376"/>
        </a:xfrm>
        <a:prstGeom prst="rect">
          <a:avLst/>
        </a:prstGeom>
        <a:solidFill>
          <a:srgbClr val="86932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Links to </a:t>
          </a:r>
          <a:br>
            <a:rPr lang="en-US" sz="800" kern="1200" dirty="0" smtClean="0"/>
          </a:br>
          <a:r>
            <a:rPr lang="en-US" sz="800" kern="1200" dirty="0" smtClean="0"/>
            <a:t>Health Plan Site(s)</a:t>
          </a:r>
          <a:endParaRPr lang="en-US" sz="800" kern="1200" dirty="0"/>
        </a:p>
      </dsp:txBody>
      <dsp:txXfrm>
        <a:off x="341908" y="3282436"/>
        <a:ext cx="1045082" cy="762376"/>
      </dsp:txXfrm>
    </dsp:sp>
    <dsp:sp modelId="{7BC847F3-5377-4846-9FF0-B143D568C1C9}">
      <dsp:nvSpPr>
        <dsp:cNvPr id="0" name=""/>
        <dsp:cNvSpPr/>
      </dsp:nvSpPr>
      <dsp:spPr>
        <a:xfrm>
          <a:off x="1652219" y="1813249"/>
          <a:ext cx="1364907" cy="682453"/>
        </a:xfrm>
        <a:prstGeom prst="rect">
          <a:avLst/>
        </a:prstGeom>
        <a:solidFill>
          <a:srgbClr val="4B81A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Quality of Care</a:t>
          </a:r>
          <a:endParaRPr lang="en-US" sz="800" kern="1200" dirty="0"/>
        </a:p>
      </dsp:txBody>
      <dsp:txXfrm>
        <a:off x="1652219" y="1813249"/>
        <a:ext cx="1364907" cy="682453"/>
      </dsp:txXfrm>
    </dsp:sp>
    <dsp:sp modelId="{F674AC20-2C53-4446-B210-F6022D6A12C2}">
      <dsp:nvSpPr>
        <dsp:cNvPr id="0" name=""/>
        <dsp:cNvSpPr/>
      </dsp:nvSpPr>
      <dsp:spPr>
        <a:xfrm>
          <a:off x="1993446" y="3282436"/>
          <a:ext cx="1045082" cy="762376"/>
        </a:xfrm>
        <a:prstGeom prst="rect">
          <a:avLst/>
        </a:prstGeom>
        <a:solidFill>
          <a:srgbClr val="86932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Links to </a:t>
          </a:r>
          <a:br>
            <a:rPr lang="en-US" sz="800" kern="1200" dirty="0" smtClean="0"/>
          </a:br>
          <a:r>
            <a:rPr lang="en-US" sz="800" kern="1200" dirty="0" smtClean="0"/>
            <a:t>Provider Site(s)</a:t>
          </a:r>
          <a:endParaRPr lang="en-US" sz="800" kern="1200" dirty="0"/>
        </a:p>
      </dsp:txBody>
      <dsp:txXfrm>
        <a:off x="1993446" y="3282436"/>
        <a:ext cx="1045082" cy="762376"/>
      </dsp:txXfrm>
    </dsp:sp>
    <dsp:sp modelId="{D50B9C5C-D718-4A4B-9B77-5F4738E72A34}">
      <dsp:nvSpPr>
        <dsp:cNvPr id="0" name=""/>
        <dsp:cNvSpPr/>
      </dsp:nvSpPr>
      <dsp:spPr>
        <a:xfrm>
          <a:off x="3303758" y="1813249"/>
          <a:ext cx="1364907" cy="682453"/>
        </a:xfrm>
        <a:prstGeom prst="rect">
          <a:avLst/>
        </a:prstGeom>
        <a:solidFill>
          <a:srgbClr val="4B81A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Basic Health Insurance Info</a:t>
          </a:r>
          <a:endParaRPr lang="en-US" sz="800" kern="1200" dirty="0"/>
        </a:p>
      </dsp:txBody>
      <dsp:txXfrm>
        <a:off x="3303758" y="1813249"/>
        <a:ext cx="1364907" cy="682453"/>
      </dsp:txXfrm>
    </dsp:sp>
    <dsp:sp modelId="{0C948E8D-9742-994C-8E44-05A35E428C37}">
      <dsp:nvSpPr>
        <dsp:cNvPr id="0" name=""/>
        <dsp:cNvSpPr/>
      </dsp:nvSpPr>
      <dsp:spPr>
        <a:xfrm>
          <a:off x="3644985" y="3282436"/>
          <a:ext cx="1045082" cy="762376"/>
        </a:xfrm>
        <a:prstGeom prst="rect">
          <a:avLst/>
        </a:prstGeom>
        <a:solidFill>
          <a:srgbClr val="86932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Links to </a:t>
          </a:r>
          <a:br>
            <a:rPr lang="en-US" sz="800" kern="1200" dirty="0" smtClean="0"/>
          </a:br>
          <a:r>
            <a:rPr lang="en-US" sz="800" kern="1200" dirty="0" smtClean="0"/>
            <a:t>Mass Connector &amp; </a:t>
          </a:r>
          <a:br>
            <a:rPr lang="en-US" sz="800" kern="1200" dirty="0" smtClean="0"/>
          </a:br>
          <a:r>
            <a:rPr lang="en-US" sz="800" kern="1200" dirty="0" smtClean="0"/>
            <a:t>Health Plan Sites</a:t>
          </a:r>
          <a:endParaRPr lang="en-US" sz="800" kern="1200" dirty="0"/>
        </a:p>
      </dsp:txBody>
      <dsp:txXfrm>
        <a:off x="3644985" y="3282436"/>
        <a:ext cx="1045082" cy="762376"/>
      </dsp:txXfrm>
    </dsp:sp>
    <dsp:sp modelId="{AD715C62-0E43-B147-A267-7A5D0BD11C54}">
      <dsp:nvSpPr>
        <dsp:cNvPr id="0" name=""/>
        <dsp:cNvSpPr/>
      </dsp:nvSpPr>
      <dsp:spPr>
        <a:xfrm>
          <a:off x="4955297" y="1813249"/>
          <a:ext cx="1364907" cy="682453"/>
        </a:xfrm>
        <a:prstGeom prst="rect">
          <a:avLst/>
        </a:prstGeom>
        <a:solidFill>
          <a:srgbClr val="4B81A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Healthcare Troubleshooter</a:t>
          </a:r>
          <a:endParaRPr lang="en-US" sz="800" kern="1200" dirty="0"/>
        </a:p>
      </dsp:txBody>
      <dsp:txXfrm>
        <a:off x="4955297" y="1813249"/>
        <a:ext cx="1364907" cy="682453"/>
      </dsp:txXfrm>
    </dsp:sp>
    <dsp:sp modelId="{6FD1DF1D-BB92-8247-B165-B8048CE43709}">
      <dsp:nvSpPr>
        <dsp:cNvPr id="0" name=""/>
        <dsp:cNvSpPr/>
      </dsp:nvSpPr>
      <dsp:spPr>
        <a:xfrm>
          <a:off x="5296524" y="3282436"/>
          <a:ext cx="1045082" cy="762376"/>
        </a:xfrm>
        <a:prstGeom prst="rect">
          <a:avLst/>
        </a:prstGeom>
        <a:solidFill>
          <a:srgbClr val="86932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Links to </a:t>
          </a:r>
          <a:br>
            <a:rPr lang="en-US" sz="800" kern="1200" dirty="0" smtClean="0"/>
          </a:br>
          <a:r>
            <a:rPr lang="en-US" sz="800" kern="1200" dirty="0" smtClean="0"/>
            <a:t>Relevant Agencies/Organizations</a:t>
          </a:r>
          <a:endParaRPr lang="en-US" sz="800" kern="1200" dirty="0"/>
        </a:p>
      </dsp:txBody>
      <dsp:txXfrm>
        <a:off x="5296524" y="3282436"/>
        <a:ext cx="1045082" cy="762376"/>
      </dsp:txXfrm>
    </dsp:sp>
    <dsp:sp modelId="{2462FB67-FA24-1048-901A-EAFDCAC560F6}">
      <dsp:nvSpPr>
        <dsp:cNvPr id="0" name=""/>
        <dsp:cNvSpPr/>
      </dsp:nvSpPr>
      <dsp:spPr>
        <a:xfrm>
          <a:off x="6606835" y="1813249"/>
          <a:ext cx="1364907" cy="682453"/>
        </a:xfrm>
        <a:prstGeom prst="rect">
          <a:avLst/>
        </a:prstGeom>
        <a:solidFill>
          <a:srgbClr val="4B81A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Decision Aids</a:t>
          </a:r>
          <a:endParaRPr lang="en-US" sz="800" kern="1200" dirty="0"/>
        </a:p>
      </dsp:txBody>
      <dsp:txXfrm>
        <a:off x="6606835" y="1813249"/>
        <a:ext cx="1364907" cy="682453"/>
      </dsp:txXfrm>
    </dsp:sp>
    <dsp:sp modelId="{65F5995C-A427-0842-A1BA-929E6B482FD3}">
      <dsp:nvSpPr>
        <dsp:cNvPr id="0" name=""/>
        <dsp:cNvSpPr/>
      </dsp:nvSpPr>
      <dsp:spPr>
        <a:xfrm>
          <a:off x="5258818" y="3277529"/>
          <a:ext cx="1045082" cy="762376"/>
        </a:xfrm>
        <a:prstGeom prst="rect">
          <a:avLst/>
        </a:prstGeom>
        <a:solidFill>
          <a:srgbClr val="86932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Links to </a:t>
          </a:r>
          <a:br>
            <a:rPr lang="en-US" sz="800" kern="1200" dirty="0" smtClean="0"/>
          </a:br>
          <a:r>
            <a:rPr lang="en-US" sz="800" kern="1200" dirty="0" smtClean="0"/>
            <a:t>Relevant Agencies/Organizations</a:t>
          </a:r>
          <a:endParaRPr lang="en-US" sz="800" kern="1200" dirty="0"/>
        </a:p>
      </dsp:txBody>
      <dsp:txXfrm>
        <a:off x="5258818" y="3277529"/>
        <a:ext cx="1045082" cy="762376"/>
      </dsp:txXfrm>
    </dsp:sp>
    <dsp:sp modelId="{EB630999-4526-1448-9668-A2ED805EA4B5}">
      <dsp:nvSpPr>
        <dsp:cNvPr id="0" name=""/>
        <dsp:cNvSpPr/>
      </dsp:nvSpPr>
      <dsp:spPr>
        <a:xfrm>
          <a:off x="6869805" y="3277529"/>
          <a:ext cx="1045082" cy="762376"/>
        </a:xfrm>
        <a:prstGeom prst="rect">
          <a:avLst/>
        </a:prstGeom>
        <a:solidFill>
          <a:srgbClr val="86932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Links to Educational Materials</a:t>
          </a:r>
          <a:endParaRPr lang="en-US" sz="800" kern="1200" dirty="0"/>
        </a:p>
      </dsp:txBody>
      <dsp:txXfrm>
        <a:off x="6869805" y="3277529"/>
        <a:ext cx="1045082" cy="762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DRAFT - FOR INTERNAL USE ONLY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29EC4F6-4901-433B-A395-D774AF3F3397}" type="datetimeFigureOut">
              <a:rPr lang="en-US" altLang="en-US"/>
              <a:pPr>
                <a:defRPr/>
              </a:pPr>
              <a:t>6/28/2017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DRAFT - FOR INTERNAL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AECE90F-F510-4CE5-8BBA-7C538C4F3BD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263590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DRAFT - FOR INTERNAL USE ONLY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60D4833-9C0F-4D07-813B-EC98B89F7EC8}" type="datetimeFigureOut">
              <a:rPr lang="en-US" altLang="en-US"/>
              <a:pPr>
                <a:defRPr/>
              </a:pPr>
              <a:t>6/28/2017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DRAFT - FOR INTERNAL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2D373BB-8C5F-49E0-A5BE-3F806B7856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894815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92E81-1894-9E42-B03C-634A9BBBBD32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 BLC reviewed consumer-facing health care websites from California, New Hampshire, and other states, and leveraged our Research Advisory Committee to help curate an initial set of measures--established quality/safety metrics that are both valid and useful to consumer decision-making (actionable,</a:t>
            </a:r>
            <a:r>
              <a:rPr lang="en-US" baseline="0" dirty="0" smtClean="0"/>
              <a:t> with meaningful variation)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Second, we held an expanded RAC meeting that included the provider associations </a:t>
            </a:r>
          </a:p>
          <a:p>
            <a:endParaRPr lang="en-US" dirty="0" smtClean="0"/>
          </a:p>
          <a:p>
            <a:r>
              <a:rPr lang="en-US" dirty="0" smtClean="0"/>
              <a:t>Now, opening up the discussion to individual providers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DRAFT - FOR INTERNAL USE ONLY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E3EA424-0132-4611-B621-8FFA0F7A4EE9}" type="datetime1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6/28/2017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DRAFT - FOR INTERNAL USE ONLY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2D373BB-8C5F-49E0-A5BE-3F806B78563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8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92E81-1894-9E42-B03C-634A9BBBBD32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92E81-1894-9E42-B03C-634A9BBBBD32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Today—particular</a:t>
            </a:r>
            <a:r>
              <a:rPr lang="en-US" baseline="0" dirty="0" smtClean="0"/>
              <a:t> focus on quality/safety content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We’d like provider input on the quality safety measures that will be included in the Phase 1 site. We realize that you need to see the broader context and understand our mandate/objectives in order to provide meaningful feedback.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purpose of this webinar is to provide that context. </a:t>
            </a:r>
          </a:p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FOR INTERNAL USE ONLY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788EB0C-BB34-48F3-A130-06DDF36109EA}" type="datetime1">
              <a:rPr lang="en-US" altLang="en-US" smtClean="0"/>
              <a:t>6/28/2017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FOR INTERNAL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2D373BB-8C5F-49E0-A5BE-3F806B785633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4234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DRAFT - FOR INTERNAL USE ONLY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60D4833-9C0F-4D07-813B-EC98B89F7EC8}" type="datetimeFigureOut">
              <a:rPr lang="en-US" altLang="en-US" smtClean="0"/>
              <a:pPr>
                <a:defRPr/>
              </a:pPr>
              <a:t>6/28/2017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DRAFT - FOR INTERNAL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2D373BB-8C5F-49E0-A5BE-3F806B785633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3204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FOR INTERNAL USE ONLY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B3E27919-E53C-487F-BADE-9585B899141D}" type="datetime1">
              <a:rPr lang="en-US" altLang="en-US" smtClean="0"/>
              <a:t>6/28/2017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FOR INTERNAL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2D373BB-8C5F-49E0-A5BE-3F806B785633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2814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DRAFT - FOR INTERNAL USE ONLY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60D4833-9C0F-4D07-813B-EC98B89F7EC8}" type="datetimeFigureOut">
              <a:rPr lang="en-US" altLang="en-US" smtClean="0"/>
              <a:pPr>
                <a:defRPr/>
              </a:pPr>
              <a:t>6/28/2017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DRAFT - FOR INTERNAL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2D373BB-8C5F-49E0-A5BE-3F806B785633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9750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92E81-1894-9E42-B03C-634A9BBBBD3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site also will include physician profile information from BORIM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FOR INTERNAL USE ONLY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7035B44-DF94-48C2-80AE-CF391D1FDDFA}" type="datetime1">
              <a:rPr lang="en-US" altLang="en-US" smtClean="0"/>
              <a:t>6/28/2017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FOR INTERNAL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2D373BB-8C5F-49E0-A5BE-3F806B785633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1999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FOR INTERNAL USE ONLY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9C19A7-83AD-4C9F-B7A8-251D1CDFF3C3}" type="datetime1">
              <a:rPr lang="en-US" altLang="en-US" smtClean="0"/>
              <a:t>6/28/2017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FOR INTERNAL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2D373BB-8C5F-49E0-A5BE-3F806B785633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765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FOR INTERNAL USE ONLY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B8443C65-ED76-4957-ADD3-6080A8F625A5}" type="datetime1">
              <a:rPr lang="en-US" altLang="en-US" smtClean="0"/>
              <a:t>6/28/2017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FOR INTERNAL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2D373BB-8C5F-49E0-A5BE-3F806B785633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5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8039100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400"/>
            </a:lvl1pPr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C052F-F772-4EC6-B509-A4064ED1CD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6260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3859666" cy="43649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>
              <a:buClr>
                <a:schemeClr val="accent4"/>
              </a:buClr>
              <a:buFont typeface="Arial" charset="0"/>
              <a:buChar char="•"/>
              <a:defRPr/>
            </a:lvl1pPr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28697" y="1646114"/>
            <a:ext cx="3859666" cy="43649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>
              <a:buClr>
                <a:schemeClr val="accent4"/>
              </a:buClr>
              <a:buFont typeface="Arial" charset="0"/>
              <a:buChar char="•"/>
              <a:defRPr/>
            </a:lvl1pPr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9C883-CD19-4B50-8D0A-8556C3F45A4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198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final-01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2619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53173" y="555817"/>
            <a:ext cx="7772400" cy="1261884"/>
          </a:xfrm>
        </p:spPr>
        <p:txBody>
          <a:bodyPr>
            <a:spAutoFit/>
          </a:bodyPr>
          <a:lstStyle>
            <a:lvl1pPr algn="r">
              <a:defRPr sz="3800" b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53173" y="1505281"/>
            <a:ext cx="7772400" cy="498598"/>
          </a:xfrm>
        </p:spPr>
        <p:txBody>
          <a:bodyPr wrap="square">
            <a:spAutoFit/>
          </a:bodyPr>
          <a:lstStyle>
            <a:lvl1pPr marL="0" indent="0" algn="r">
              <a:lnSpc>
                <a:spcPct val="110000"/>
              </a:lnSpc>
              <a:buNone/>
              <a:defRPr sz="2400" cap="all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0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3" y="1074078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49263" y="1983716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2pPr marL="457200" indent="-457200">
              <a:buFont typeface="Wingdings" charset="2"/>
              <a:buChar char="§"/>
              <a:defRPr sz="2400"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4013" y="6465888"/>
            <a:ext cx="2225675" cy="365125"/>
          </a:xfr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3BF38741-3190-477F-9812-5B9F32C8CB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9859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Text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3" y="1074078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49263" y="1983716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2pPr marL="457200" indent="-457200">
              <a:buFont typeface="Wingdings" charset="2"/>
              <a:buChar char="§"/>
              <a:defRPr sz="2400"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7FB37171-11A6-4F83-95E3-D63727A4AF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123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Slide Text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9341" y="322289"/>
            <a:ext cx="2014537" cy="5485843"/>
          </a:xfrm>
        </p:spPr>
        <p:txBody>
          <a:bodyPr anchor="t"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2343878" y="91440"/>
            <a:ext cx="6672706" cy="66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2pPr marL="457200" indent="-457200">
              <a:buFont typeface="Wingdings" charset="2"/>
              <a:buChar char="§"/>
              <a:defRPr sz="2400"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684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Graphic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1065197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628697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6075" y="6465888"/>
            <a:ext cx="2225675" cy="365125"/>
          </a:xfrm>
        </p:spPr>
        <p:txBody>
          <a:bodyPr/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73D8953-B560-457D-B77C-0401C4C920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4455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457200"/>
            <a:ext cx="7862887" cy="8699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" y="1646238"/>
            <a:ext cx="8039100" cy="4377490"/>
          </a:xfrm>
        </p:spPr>
        <p:txBody>
          <a:bodyPr>
            <a:normAutofit/>
          </a:bodyPr>
          <a:lstStyle>
            <a:lvl1pPr marL="0" indent="0">
              <a:spcBef>
                <a:spcPts val="1176"/>
              </a:spcBef>
              <a:spcAft>
                <a:spcPts val="600"/>
              </a:spcAft>
              <a:buClr>
                <a:schemeClr val="accent4"/>
              </a:buClr>
              <a:buSzPct val="90000"/>
              <a:buFont typeface=".LucidaGrandeUI" charset="0"/>
              <a:buNone/>
              <a:defRPr/>
            </a:lvl1pPr>
            <a:lvl2pPr marL="742950" indent="-285750">
              <a:buClr>
                <a:schemeClr val="accent4"/>
              </a:buClr>
              <a:buFont typeface=".AppleSystemUIFont" charset="-120"/>
              <a:buChar char="•"/>
              <a:defRPr sz="1900"/>
            </a:lvl2pPr>
            <a:lvl3pPr>
              <a:buClr>
                <a:schemeClr val="accent4"/>
              </a:buClr>
              <a:defRPr sz="1900"/>
            </a:lvl3pPr>
            <a:lvl4pPr>
              <a:buClr>
                <a:schemeClr val="accent4"/>
              </a:buClr>
              <a:defRPr sz="1900"/>
            </a:lvl4pPr>
            <a:lvl5pPr>
              <a:buClr>
                <a:schemeClr val="accent4"/>
              </a:buClr>
              <a:defRPr sz="1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DB22E-8F30-DB4F-B0DD-4761EF33FF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24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3859666" cy="43649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>
              <a:buClr>
                <a:schemeClr val="accent4"/>
              </a:buClr>
              <a:buFont typeface="Arial" charset="0"/>
              <a:buChar char="•"/>
              <a:defRPr/>
            </a:lvl1pPr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28697" y="1646114"/>
            <a:ext cx="3859666" cy="43649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>
              <a:buClr>
                <a:schemeClr val="accent4"/>
              </a:buClr>
              <a:buFont typeface="Arial" charset="0"/>
              <a:buChar char="•"/>
              <a:defRPr/>
            </a:lvl1pPr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9C883-CD19-4B50-8D0A-8556C3F45A4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622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final-01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96838" y="-2619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53173" y="555817"/>
            <a:ext cx="7772400" cy="1261884"/>
          </a:xfrm>
        </p:spPr>
        <p:txBody>
          <a:bodyPr>
            <a:spAutoFit/>
          </a:bodyPr>
          <a:lstStyle>
            <a:lvl1pPr algn="r">
              <a:defRPr sz="3800" b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53173" y="1505281"/>
            <a:ext cx="7772400" cy="498598"/>
          </a:xfrm>
        </p:spPr>
        <p:txBody>
          <a:bodyPr wrap="square">
            <a:spAutoFit/>
          </a:bodyPr>
          <a:lstStyle>
            <a:lvl1pPr marL="0" indent="0" algn="r">
              <a:lnSpc>
                <a:spcPct val="110000"/>
              </a:lnSpc>
              <a:buNone/>
              <a:defRPr sz="2400" cap="all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6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3" y="1074078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49263" y="1983716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2pPr marL="457200" indent="-457200">
              <a:buFont typeface="Wingdings" charset="2"/>
              <a:buChar char="§"/>
              <a:defRPr sz="2400"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4013" y="6465888"/>
            <a:ext cx="2225675" cy="365125"/>
          </a:xfr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3BF38741-3190-477F-9812-5B9F32C8CB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652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Text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3" y="1074078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49263" y="1983716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2pPr marL="457200" indent="-457200">
              <a:buFont typeface="Wingdings" charset="2"/>
              <a:buChar char="§"/>
              <a:defRPr sz="2400"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7FB37171-11A6-4F83-95E3-D63727A4AF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428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Slide Text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9341" y="322289"/>
            <a:ext cx="2014537" cy="5485843"/>
          </a:xfrm>
        </p:spPr>
        <p:txBody>
          <a:bodyPr anchor="t"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2343878" y="91440"/>
            <a:ext cx="6672706" cy="66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2pPr marL="457200" indent="-457200">
              <a:buFont typeface="Wingdings" charset="2"/>
              <a:buChar char="§"/>
              <a:defRPr sz="2400"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Graphic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1065197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628697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6075" y="6465888"/>
            <a:ext cx="2225675" cy="365125"/>
          </a:xfrm>
        </p:spPr>
        <p:txBody>
          <a:bodyPr/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73D8953-B560-457D-B77C-0401C4C920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308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457200"/>
            <a:ext cx="7862887" cy="8699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" y="1646238"/>
            <a:ext cx="8039100" cy="4377490"/>
          </a:xfrm>
        </p:spPr>
        <p:txBody>
          <a:bodyPr>
            <a:normAutofit/>
          </a:bodyPr>
          <a:lstStyle>
            <a:lvl1pPr marL="0" indent="0">
              <a:spcBef>
                <a:spcPts val="1176"/>
              </a:spcBef>
              <a:spcAft>
                <a:spcPts val="600"/>
              </a:spcAft>
              <a:buClr>
                <a:schemeClr val="accent4"/>
              </a:buClr>
              <a:buSzPct val="90000"/>
              <a:buFont typeface=".LucidaGrandeUI" charset="0"/>
              <a:buNone/>
              <a:defRPr/>
            </a:lvl1pPr>
            <a:lvl2pPr marL="742950" indent="-285750">
              <a:buClr>
                <a:schemeClr val="accent4"/>
              </a:buClr>
              <a:buFont typeface=".AppleSystemUIFont" charset="-120"/>
              <a:buChar char="•"/>
              <a:defRPr sz="1900"/>
            </a:lvl2pPr>
            <a:lvl3pPr>
              <a:buClr>
                <a:schemeClr val="accent4"/>
              </a:buClr>
              <a:defRPr sz="1900"/>
            </a:lvl3pPr>
            <a:lvl4pPr>
              <a:buClr>
                <a:schemeClr val="accent4"/>
              </a:buClr>
              <a:defRPr sz="1900"/>
            </a:lvl4pPr>
            <a:lvl5pPr>
              <a:buClr>
                <a:schemeClr val="accent4"/>
              </a:buClr>
              <a:defRPr sz="1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DB22E-8F30-DB4F-B0DD-4761EF33FF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8039100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400"/>
            </a:lvl1pPr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C052F-F772-4EC6-B509-A4064ED1CD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164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ottomborderfinal-04.t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/>
          <a:stretch>
            <a:fillRect/>
          </a:stretch>
        </p:blipFill>
        <p:spPr bwMode="auto">
          <a:xfrm>
            <a:off x="0" y="6045200"/>
            <a:ext cx="9150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9113" y="736600"/>
            <a:ext cx="803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Click to Edit Master Title Slide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3700" y="6465888"/>
            <a:ext cx="2225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9113" y="1646238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add text</a:t>
            </a:r>
          </a:p>
          <a:p>
            <a:pPr lvl="1"/>
            <a:r>
              <a:rPr lang="en-US" altLang="en-US" dirty="0" smtClean="0"/>
              <a:t>1</a:t>
            </a:r>
          </a:p>
          <a:p>
            <a:pPr lvl="1"/>
            <a:endParaRPr lang="en-US" altLang="en-US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3950" y="64658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BD915813-05E9-4F65-8DA0-E9897CFCDA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8" r:id="rId6"/>
    <p:sldLayoutId id="2147483915" r:id="rId7"/>
    <p:sldLayoutId id="2147483917" r:id="rId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24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8001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ottomborderfinal-04.t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5200"/>
            <a:ext cx="9150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9113" y="736600"/>
            <a:ext cx="803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Click to Edit Master Title Slide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3700" y="6465888"/>
            <a:ext cx="2225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9113" y="1646238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add text</a:t>
            </a:r>
          </a:p>
          <a:p>
            <a:pPr lvl="1"/>
            <a:r>
              <a:rPr lang="en-US" altLang="en-US" dirty="0" smtClean="0"/>
              <a:t>1</a:t>
            </a:r>
          </a:p>
          <a:p>
            <a:pPr lvl="1"/>
            <a:endParaRPr lang="en-US" altLang="en-US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3950" y="64658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BD915813-05E9-4F65-8DA0-E9897CFCDA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214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24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8001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173" y="-906121"/>
            <a:ext cx="7772400" cy="418576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CHIA PHASE 1</a:t>
            </a:r>
            <a:br>
              <a:rPr lang="en-US" dirty="0" smtClean="0"/>
            </a:br>
            <a:r>
              <a:rPr lang="en-US" dirty="0" smtClean="0"/>
              <a:t>Consumer Healthcare Transparency Website</a:t>
            </a:r>
            <a:br>
              <a:rPr lang="en-US" dirty="0" smtClean="0"/>
            </a:br>
            <a:r>
              <a:rPr lang="en-US" dirty="0" smtClean="0"/>
              <a:t>SQAC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53173" y="2869386"/>
            <a:ext cx="7772400" cy="498598"/>
          </a:xfrm>
        </p:spPr>
        <p:txBody>
          <a:bodyPr/>
          <a:lstStyle/>
          <a:p>
            <a:r>
              <a:rPr lang="en-US" dirty="0" smtClean="0"/>
              <a:t>June 26,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– Phase 1 Site Services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Outpatient Services Cost Data sourced from the APCD</a:t>
            </a:r>
          </a:p>
          <a:p>
            <a:pPr lvl="1"/>
            <a:r>
              <a:rPr lang="en-US" dirty="0" smtClean="0"/>
              <a:t>Provider office visits (by specialty)</a:t>
            </a:r>
          </a:p>
          <a:p>
            <a:pPr lvl="1"/>
            <a:r>
              <a:rPr lang="en-US" dirty="0" smtClean="0"/>
              <a:t>Behavioral health services         </a:t>
            </a:r>
          </a:p>
          <a:p>
            <a:pPr lvl="1"/>
            <a:r>
              <a:rPr lang="en-US" dirty="0" smtClean="0"/>
              <a:t>Radiology: Mammography, MRI, CT, PET</a:t>
            </a:r>
          </a:p>
          <a:p>
            <a:pPr lvl="1"/>
            <a:r>
              <a:rPr lang="en-US" dirty="0" smtClean="0"/>
              <a:t>Diagnostic: Colonoscopy, endoscopy             </a:t>
            </a:r>
          </a:p>
          <a:p>
            <a:pPr lvl="1"/>
            <a:r>
              <a:rPr lang="en-US" dirty="0" smtClean="0"/>
              <a:t>Physical and occupational therapy                               </a:t>
            </a:r>
          </a:p>
          <a:p>
            <a:pPr lvl="1"/>
            <a:r>
              <a:rPr lang="en-US" dirty="0" smtClean="0"/>
              <a:t>Emergency Department Visits</a:t>
            </a:r>
          </a:p>
          <a:p>
            <a:pPr lvl="1"/>
            <a:r>
              <a:rPr lang="en-US" dirty="0" smtClean="0"/>
              <a:t>Lab Tests</a:t>
            </a:r>
          </a:p>
          <a:p>
            <a:pPr lvl="1"/>
            <a:r>
              <a:rPr lang="en-US" dirty="0" smtClean="0"/>
              <a:t>Maternity (professional only, excludes facility) </a:t>
            </a:r>
          </a:p>
          <a:p>
            <a:pPr lvl="2"/>
            <a:r>
              <a:rPr lang="en-US" dirty="0" smtClean="0"/>
              <a:t>Phase one includes: </a:t>
            </a:r>
          </a:p>
          <a:p>
            <a:pPr lvl="5"/>
            <a:r>
              <a:rPr lang="en-US" dirty="0" smtClean="0"/>
              <a:t>Only payments for bundles provided by same physician</a:t>
            </a:r>
          </a:p>
          <a:p>
            <a:pPr lvl="5"/>
            <a:r>
              <a:rPr lang="en-US" dirty="0" smtClean="0"/>
              <a:t>Bundles with no procedure modifiers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– Analytic Approach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Data Source:</a:t>
            </a:r>
          </a:p>
          <a:p>
            <a:pPr lvl="1"/>
            <a:r>
              <a:rPr lang="en-US" dirty="0" smtClean="0"/>
              <a:t>FY15 sourced from APCD </a:t>
            </a:r>
          </a:p>
          <a:p>
            <a:pPr lvl="1"/>
            <a:r>
              <a:rPr lang="en-US" dirty="0" smtClean="0"/>
              <a:t>Commercial fee-for-service claims </a:t>
            </a:r>
          </a:p>
          <a:p>
            <a:r>
              <a:rPr lang="en-US" dirty="0" smtClean="0"/>
              <a:t>Services represented at CPT/HCPCS level</a:t>
            </a:r>
          </a:p>
          <a:p>
            <a:pPr lvl="1"/>
            <a:r>
              <a:rPr lang="en-US" dirty="0" smtClean="0"/>
              <a:t>Consistent provider-payer contracting</a:t>
            </a:r>
          </a:p>
          <a:p>
            <a:pPr lvl="1"/>
            <a:r>
              <a:rPr lang="en-US" dirty="0" smtClean="0"/>
              <a:t>Accounting for discounts applied to bundles, </a:t>
            </a:r>
            <a:r>
              <a:rPr lang="en-US" dirty="0" err="1" smtClean="0"/>
              <a:t>eg</a:t>
            </a:r>
            <a:r>
              <a:rPr lang="en-US" dirty="0" smtClean="0"/>
              <a:t> – colonoscopy, MRI/PET/CT</a:t>
            </a:r>
          </a:p>
          <a:p>
            <a:r>
              <a:rPr lang="en-US" dirty="0" smtClean="0"/>
              <a:t>Service cost estimates reported by provider</a:t>
            </a:r>
          </a:p>
          <a:p>
            <a:pPr lvl="1"/>
            <a:r>
              <a:rPr lang="en-US" dirty="0" smtClean="0"/>
              <a:t>Payer-specific (BCBS, HPHC, Tufts, NHP, Fallon, HNE)</a:t>
            </a:r>
          </a:p>
          <a:p>
            <a:pPr lvl="1"/>
            <a:r>
              <a:rPr lang="en-US" dirty="0" smtClean="0"/>
              <a:t>Payer-agnostic (based on included payers)</a:t>
            </a:r>
          </a:p>
          <a:p>
            <a:r>
              <a:rPr lang="en-US" dirty="0" smtClean="0"/>
              <a:t>Cost estimates:</a:t>
            </a:r>
          </a:p>
          <a:p>
            <a:pPr lvl="1"/>
            <a:r>
              <a:rPr lang="en-US" dirty="0" smtClean="0"/>
              <a:t>Reflect payer paid plus member cost sharing amounts (i.e., allowed amounts)</a:t>
            </a:r>
          </a:p>
          <a:p>
            <a:pPr lvl="1"/>
            <a:r>
              <a:rPr lang="en-US" dirty="0" smtClean="0"/>
              <a:t>Median cost for services rendered by each reported provider</a:t>
            </a:r>
          </a:p>
          <a:p>
            <a:pPr lvl="1"/>
            <a:r>
              <a:rPr lang="en-US" dirty="0" smtClean="0"/>
              <a:t>Anchored to facility / primary service provider, as applicable</a:t>
            </a:r>
          </a:p>
          <a:p>
            <a:pPr lvl="2"/>
            <a:r>
              <a:rPr lang="en-US" dirty="0" smtClean="0"/>
              <a:t>Professional fees bundled into cost estimates for primary service provider</a:t>
            </a:r>
          </a:p>
          <a:p>
            <a:pPr lvl="2"/>
            <a:r>
              <a:rPr lang="en-US" dirty="0" smtClean="0"/>
              <a:t>E.g., colonoscopies, mammography</a:t>
            </a:r>
          </a:p>
          <a:p>
            <a:r>
              <a:rPr lang="en-US" dirty="0" smtClean="0"/>
              <a:t>Minimum service encounter threshold for provider inclusion</a:t>
            </a:r>
          </a:p>
        </p:txBody>
      </p:sp>
    </p:spTree>
    <p:extLst>
      <p:ext uri="{BB962C8B-B14F-4D97-AF65-F5344CB8AC3E}">
        <p14:creationId xmlns:p14="http://schemas.microsoft.com/office/powerpoint/2010/main" val="30629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Draft 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77" y="92075"/>
            <a:ext cx="4989395" cy="6673850"/>
          </a:xfrm>
        </p:spPr>
      </p:pic>
      <p:sp>
        <p:nvSpPr>
          <p:cNvPr id="3" name="TextBox 2"/>
          <p:cNvSpPr txBox="1"/>
          <p:nvPr/>
        </p:nvSpPr>
        <p:spPr>
          <a:xfrm rot="19800000">
            <a:off x="4596050" y="3813170"/>
            <a:ext cx="1911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D R A F T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25440" y="3368488"/>
            <a:ext cx="480285" cy="1400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55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Quality &amp; Safety</a:t>
            </a:r>
            <a:endParaRPr lang="en-US" sz="55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5440" y="3568513"/>
            <a:ext cx="480285" cy="1400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550" b="1" dirty="0" smtClean="0">
                <a:latin typeface="Arial Narrow" panose="020B0606020202030204" pitchFamily="34" charset="0"/>
              </a:rPr>
              <a:t>Quality &amp; Safety</a:t>
            </a:r>
            <a:endParaRPr lang="en-US" sz="550" b="1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5440" y="3768538"/>
            <a:ext cx="480285" cy="1400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550" b="1" dirty="0" smtClean="0">
                <a:latin typeface="Arial Narrow" panose="020B0606020202030204" pitchFamily="34" charset="0"/>
              </a:rPr>
              <a:t>Quality &amp; Safety</a:t>
            </a:r>
            <a:endParaRPr lang="en-US" sz="550" b="1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5440" y="3973983"/>
            <a:ext cx="480285" cy="1400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550" b="1" dirty="0" smtClean="0">
                <a:latin typeface="Arial Narrow" panose="020B0606020202030204" pitchFamily="34" charset="0"/>
              </a:rPr>
              <a:t>Quality &amp; Safety</a:t>
            </a:r>
            <a:endParaRPr lang="en-US" sz="550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5440" y="4187638"/>
            <a:ext cx="480285" cy="1400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550" b="1" dirty="0" smtClean="0">
                <a:latin typeface="Arial Narrow" panose="020B0606020202030204" pitchFamily="34" charset="0"/>
              </a:rPr>
              <a:t>Quality &amp; Safety</a:t>
            </a:r>
            <a:endParaRPr lang="en-US" sz="550" b="1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5915" y="4375301"/>
            <a:ext cx="480285" cy="1400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550" b="1" dirty="0" smtClean="0">
                <a:latin typeface="Arial Narrow" panose="020B0606020202030204" pitchFamily="34" charset="0"/>
              </a:rPr>
              <a:t>Quality &amp; Safety</a:t>
            </a:r>
            <a:endParaRPr lang="en-US" sz="550" b="1" dirty="0"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5915" y="4581747"/>
            <a:ext cx="480285" cy="1400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550" b="1" dirty="0" smtClean="0">
                <a:latin typeface="Arial Narrow" panose="020B0606020202030204" pitchFamily="34" charset="0"/>
              </a:rPr>
              <a:t>Quality &amp; Safety</a:t>
            </a:r>
            <a:endParaRPr lang="en-US" sz="550" b="1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5915" y="4797238"/>
            <a:ext cx="480285" cy="1400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550" b="1" dirty="0" smtClean="0">
                <a:latin typeface="Arial Narrow" panose="020B0606020202030204" pitchFamily="34" charset="0"/>
              </a:rPr>
              <a:t>Quality &amp; Safety</a:t>
            </a:r>
            <a:endParaRPr lang="en-US" sz="55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0664" y="3087828"/>
            <a:ext cx="9279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How are they doing on Quality &amp; Safety</a:t>
            </a:r>
            <a:r>
              <a:rPr lang="en-US" sz="600" dirty="0" smtClean="0"/>
              <a:t>?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4308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173" y="848205"/>
            <a:ext cx="7772400" cy="677108"/>
          </a:xfrm>
        </p:spPr>
        <p:txBody>
          <a:bodyPr/>
          <a:lstStyle/>
          <a:p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62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Quality/Safety—What’s Included in Phase 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Phase 1 site will include quality and patient safety dashboards for hospitals and ASCs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Dashboards will contain select quality/safety measures, mainly at the </a:t>
            </a:r>
            <a:r>
              <a:rPr lang="en-US" dirty="0" smtClean="0"/>
              <a:t>facility</a:t>
            </a:r>
            <a:r>
              <a:rPr lang="en-US" sz="2400" dirty="0" smtClean="0"/>
              <a:t> level (not at the procedure level)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Quality/safety dashboards will be linked from the cost estimator results, and accessible from other points throughout the website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Key Considerations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2" y="1646238"/>
            <a:ext cx="8274510" cy="437749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 smtClean="0"/>
              <a:t>Challenge: </a:t>
            </a:r>
            <a:r>
              <a:rPr lang="en-US" sz="2300" dirty="0" smtClean="0"/>
              <a:t>Available quality/safety metrics don’t answer many of the questions an engaged consumer might have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Most rate a provider’s overall quality—not quality at the procedure level—so are not good predictors of individual outcomes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Most measures are not consumer friendly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 smtClean="0"/>
              <a:t>Approach:</a:t>
            </a:r>
            <a:r>
              <a:rPr lang="en-US" sz="2300" dirty="0" smtClean="0"/>
              <a:t> Include high-quality guidance and decision aids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 explain what can and can’t be learned from the data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 prompt constructive conversations with providers about health care choices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83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Principles Guiding Selection of Quality/Safety Metrics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Measures must be: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Already </a:t>
            </a:r>
            <a:r>
              <a:rPr lang="en-US" sz="2500" dirty="0"/>
              <a:t>widely published in a format intended for consumer consumption (mainly through </a:t>
            </a:r>
            <a:r>
              <a:rPr lang="en-US" sz="2500" dirty="0" smtClean="0"/>
              <a:t>CMS’ Hospital Compare and Leapfrog</a:t>
            </a:r>
            <a:r>
              <a:rPr lang="en-US" sz="2500" dirty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Of relatively high interest </a:t>
            </a:r>
            <a:r>
              <a:rPr lang="en-US" sz="2500" dirty="0"/>
              <a:t>to consumers (as identified through ongoing user testing)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More useful than not in making consumers aware that quality/safety of care varies across </a:t>
            </a:r>
            <a:r>
              <a:rPr lang="en-US" sz="2500"/>
              <a:t>providers </a:t>
            </a:r>
            <a:endParaRPr lang="en-US" sz="2500" smtClean="0"/>
          </a:p>
          <a:p>
            <a:pPr marL="457200" indent="-457200">
              <a:buFont typeface="+mj-lt"/>
              <a:buAutoNum type="arabicPeriod"/>
            </a:pPr>
            <a:r>
              <a:rPr lang="en-US" sz="2500" smtClean="0"/>
              <a:t>Explainable </a:t>
            </a:r>
            <a:r>
              <a:rPr lang="en-US" sz="2500" dirty="0"/>
              <a:t>to consumers through integrated messages and decision aids </a:t>
            </a:r>
            <a:r>
              <a:rPr lang="en-US" sz="2500" dirty="0" smtClean="0"/>
              <a:t>that highlight </a:t>
            </a:r>
            <a:r>
              <a:rPr lang="en-US" sz="2500" dirty="0"/>
              <a:t>what can and can’t be understood from these data </a:t>
            </a:r>
            <a:r>
              <a:rPr lang="en-US" sz="2500" dirty="0" smtClean="0"/>
              <a:t>alone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443495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38328"/>
            <a:ext cx="7862887" cy="869950"/>
          </a:xfrm>
        </p:spPr>
        <p:txBody>
          <a:bodyPr/>
          <a:lstStyle/>
          <a:p>
            <a:r>
              <a:rPr lang="en-US" sz="3600" dirty="0"/>
              <a:t>Preliminary Steps Toward a Set </a:t>
            </a:r>
            <a:r>
              <a:rPr lang="en-US" sz="3600" dirty="0" smtClean="0"/>
              <a:t>of Phase 1 </a:t>
            </a:r>
            <a:r>
              <a:rPr lang="en-US" sz="3600" dirty="0"/>
              <a:t>Quality/Safety Measures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4610" y="2425819"/>
            <a:ext cx="1887140" cy="842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prstClr val="black"/>
                </a:solidFill>
              </a:rPr>
              <a:t>Consumer-friendly?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2348" y="1516075"/>
            <a:ext cx="2943224" cy="69597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Many data sources,</a:t>
            </a:r>
            <a:br>
              <a:rPr lang="en-US" sz="1800" dirty="0" smtClean="0">
                <a:solidFill>
                  <a:prstClr val="black"/>
                </a:solidFill>
              </a:rPr>
            </a:br>
            <a:r>
              <a:rPr lang="en-US" sz="1800" dirty="0" smtClean="0">
                <a:solidFill>
                  <a:prstClr val="black"/>
                </a:solidFill>
              </a:rPr>
              <a:t>hundreds </a:t>
            </a:r>
            <a:r>
              <a:rPr lang="en-US" sz="1800" dirty="0">
                <a:solidFill>
                  <a:prstClr val="black"/>
                </a:solidFill>
              </a:rPr>
              <a:t>of possible </a:t>
            </a:r>
            <a:r>
              <a:rPr lang="en-US" sz="1800" dirty="0" smtClean="0">
                <a:solidFill>
                  <a:prstClr val="black"/>
                </a:solidFill>
              </a:rPr>
              <a:t>metrics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>
            <a:stCxn id="22" idx="2"/>
          </p:cNvCxnSpPr>
          <p:nvPr/>
        </p:nvCxnSpPr>
        <p:spPr>
          <a:xfrm>
            <a:off x="2163960" y="2212045"/>
            <a:ext cx="450650" cy="283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377333" y="3865683"/>
            <a:ext cx="1555251" cy="6995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prstClr val="black"/>
                </a:solidFill>
              </a:rPr>
              <a:t>Feasible for Phase 1?</a:t>
            </a:r>
            <a:endParaRPr lang="en-US" sz="1800" b="1" dirty="0">
              <a:solidFill>
                <a:prstClr val="black"/>
              </a:solidFill>
            </a:endParaRPr>
          </a:p>
        </p:txBody>
      </p:sp>
      <p:cxnSp>
        <p:nvCxnSpPr>
          <p:cNvPr id="57" name="Straight Arrow Connector 56"/>
          <p:cNvCxnSpPr>
            <a:stCxn id="44" idx="2"/>
          </p:cNvCxnSpPr>
          <p:nvPr/>
        </p:nvCxnSpPr>
        <p:spPr>
          <a:xfrm>
            <a:off x="5154959" y="4565261"/>
            <a:ext cx="871835" cy="6960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579863" y="4721715"/>
            <a:ext cx="828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Yes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032895" y="5261280"/>
            <a:ext cx="2758680" cy="712918"/>
          </a:xfrm>
          <a:prstGeom prst="rect">
            <a:avLst/>
          </a:prstGeom>
          <a:noFill/>
          <a:ln w="25400"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Provisional list of Phase 1 measures for your input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566811" y="3268136"/>
            <a:ext cx="810522" cy="597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900776" y="3366854"/>
            <a:ext cx="828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Yes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614610" y="3322834"/>
            <a:ext cx="700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No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395883" y="3849849"/>
            <a:ext cx="3595239" cy="878015"/>
          </a:xfrm>
          <a:prstGeom prst="ellipse">
            <a:avLst/>
          </a:prstGeom>
          <a:ln w="952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i="1" dirty="0" smtClean="0">
                <a:solidFill>
                  <a:prstClr val="black"/>
                </a:solidFill>
              </a:rPr>
              <a:t>Proc./cond.-specific readmission rates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i="1" dirty="0" smtClean="0">
                <a:solidFill>
                  <a:prstClr val="black"/>
                </a:solidFill>
              </a:rPr>
              <a:t>Certain blood clot measures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i="1" dirty="0" smtClean="0">
                <a:solidFill>
                  <a:prstClr val="black"/>
                </a:solidFill>
              </a:rPr>
              <a:t>Certain imaging-related measures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2876550" y="3268136"/>
            <a:ext cx="690262" cy="597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1254845" y="5139275"/>
            <a:ext cx="3482501" cy="864353"/>
          </a:xfrm>
          <a:prstGeom prst="ellipse">
            <a:avLst/>
          </a:prstGeom>
          <a:ln w="952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i="1" dirty="0" smtClean="0">
                <a:solidFill>
                  <a:prstClr val="black"/>
                </a:solidFill>
              </a:rPr>
              <a:t>Volume </a:t>
            </a:r>
            <a:r>
              <a:rPr lang="en-US" sz="1200" i="1" dirty="0">
                <a:solidFill>
                  <a:prstClr val="black"/>
                </a:solidFill>
              </a:rPr>
              <a:t>performed for </a:t>
            </a:r>
            <a:r>
              <a:rPr lang="en-US" sz="1200" i="1" dirty="0" smtClean="0">
                <a:solidFill>
                  <a:prstClr val="black"/>
                </a:solidFill>
              </a:rPr>
              <a:t/>
            </a:r>
            <a:br>
              <a:rPr lang="en-US" sz="1200" i="1" dirty="0" smtClean="0">
                <a:solidFill>
                  <a:prstClr val="black"/>
                </a:solidFill>
              </a:rPr>
            </a:br>
            <a:r>
              <a:rPr lang="en-US" sz="1200" i="1" dirty="0" smtClean="0">
                <a:solidFill>
                  <a:prstClr val="black"/>
                </a:solidFill>
              </a:rPr>
              <a:t>selected procedures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i="1" dirty="0" smtClean="0">
                <a:solidFill>
                  <a:prstClr val="black"/>
                </a:solidFill>
              </a:rPr>
              <a:t>Physician </a:t>
            </a:r>
            <a:r>
              <a:rPr lang="en-US" sz="1200" i="1" dirty="0">
                <a:solidFill>
                  <a:prstClr val="black"/>
                </a:solidFill>
              </a:rPr>
              <a:t>group quality metrics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096043" y="4713215"/>
            <a:ext cx="700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No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56" name="Straight Arrow Connector 55"/>
          <p:cNvCxnSpPr>
            <a:stCxn id="44" idx="2"/>
          </p:cNvCxnSpPr>
          <p:nvPr/>
        </p:nvCxnSpPr>
        <p:spPr>
          <a:xfrm flipH="1">
            <a:off x="4315271" y="4565261"/>
            <a:ext cx="839688" cy="6960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5057772" y="2184222"/>
            <a:ext cx="3705225" cy="1416609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rIns="91440" rtlCol="0" anchor="ctr"/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Guiding principles for metric selection: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200" b="1" dirty="0" smtClean="0">
                <a:solidFill>
                  <a:prstClr val="black"/>
                </a:solidFill>
              </a:rPr>
              <a:t>Already widely published for consumers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200" b="1" dirty="0" smtClean="0">
                <a:solidFill>
                  <a:prstClr val="black"/>
                </a:solidFill>
              </a:rPr>
              <a:t>Consumer interest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200" b="1" dirty="0" smtClean="0">
                <a:solidFill>
                  <a:prstClr val="black"/>
                </a:solidFill>
              </a:rPr>
              <a:t>Likely to increase awareness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200" b="1" dirty="0" smtClean="0">
                <a:solidFill>
                  <a:prstClr val="black"/>
                </a:solidFill>
              </a:rPr>
              <a:t>Subject to explanation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4501750" y="2723917"/>
            <a:ext cx="556025" cy="0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4236392" y="1643983"/>
            <a:ext cx="4621858" cy="396374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91440" rIns="91440" bIns="91440" rtlCol="0" anchor="t"/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CMS, MHQP, </a:t>
            </a:r>
            <a:r>
              <a:rPr lang="en-US" sz="1200" b="1" i="1" dirty="0" smtClean="0">
                <a:solidFill>
                  <a:prstClr val="black"/>
                </a:solidFill>
              </a:rPr>
              <a:t>USNWR</a:t>
            </a:r>
            <a:r>
              <a:rPr lang="en-US" sz="1200" b="1" dirty="0" smtClean="0">
                <a:solidFill>
                  <a:prstClr val="black"/>
                </a:solidFill>
              </a:rPr>
              <a:t>, Leapfrog, MA-DPH, The Joint Commission, etc.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 flipH="1">
            <a:off x="3635573" y="1881464"/>
            <a:ext cx="593527" cy="0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6370438" y="3792699"/>
            <a:ext cx="2392562" cy="1058871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0" rIns="9144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</a:rPr>
              <a:t>Are the data available to us?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</a:rPr>
              <a:t>Can the needed cleaning/linking/processing be completed in time for launch?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 smtClean="0">
              <a:solidFill>
                <a:prstClr val="black"/>
              </a:solidFill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 flipH="1">
            <a:off x="5932585" y="4231706"/>
            <a:ext cx="431378" cy="0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6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9" y="109729"/>
            <a:ext cx="8723375" cy="586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983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41" y="322289"/>
            <a:ext cx="2014537" cy="538771"/>
          </a:xfrm>
        </p:spPr>
        <p:txBody>
          <a:bodyPr/>
          <a:lstStyle/>
          <a:p>
            <a:r>
              <a:rPr lang="en-US" dirty="0" smtClean="0"/>
              <a:t>Quality Draft 1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56" y="658026"/>
            <a:ext cx="6502510" cy="60632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0425" y="2057400"/>
            <a:ext cx="2590800" cy="5539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 and Safety scores vary within as well as across provider organizations. Compare hospitals in your area.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7244" y="5335728"/>
            <a:ext cx="9279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600" b="1" dirty="0" smtClean="0"/>
          </a:p>
          <a:p>
            <a:r>
              <a:rPr lang="en-US" sz="600" b="1" dirty="0" smtClean="0">
                <a:solidFill>
                  <a:schemeClr val="bg1">
                    <a:lumMod val="50000"/>
                  </a:schemeClr>
                </a:solidFill>
              </a:rPr>
              <a:t>Overall Quality Rating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5919" y="5327931"/>
            <a:ext cx="9279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600" b="1" dirty="0" smtClean="0"/>
          </a:p>
          <a:p>
            <a:r>
              <a:rPr lang="en-US" sz="600" b="1" dirty="0" smtClean="0">
                <a:solidFill>
                  <a:schemeClr val="bg1">
                    <a:lumMod val="50000"/>
                  </a:schemeClr>
                </a:solidFill>
              </a:rPr>
              <a:t>Overall Safety Rating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7681" y="5374635"/>
            <a:ext cx="11171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>
                    <a:lumMod val="50000"/>
                  </a:schemeClr>
                </a:solidFill>
              </a:rPr>
              <a:t>Overall Patient Experience Rating</a:t>
            </a:r>
            <a:endParaRPr lang="en-US" sz="600" b="1" dirty="0" smtClean="0"/>
          </a:p>
        </p:txBody>
      </p:sp>
    </p:spTree>
    <p:extLst>
      <p:ext uri="{BB962C8B-B14F-4D97-AF65-F5344CB8AC3E}">
        <p14:creationId xmlns:p14="http://schemas.microsoft.com/office/powerpoint/2010/main" val="28688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Cost</a:t>
            </a:r>
          </a:p>
          <a:p>
            <a:r>
              <a:rPr lang="en-US" dirty="0" smtClean="0"/>
              <a:t>Quality</a:t>
            </a:r>
          </a:p>
          <a:p>
            <a:r>
              <a:rPr lang="en-US" dirty="0" smtClean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6403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29341" y="322289"/>
            <a:ext cx="2014537" cy="57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Quality Draft 2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878" y="548974"/>
            <a:ext cx="6350807" cy="6309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8544" y="2182953"/>
            <a:ext cx="92796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600" b="1" dirty="0" smtClean="0"/>
          </a:p>
          <a:p>
            <a:r>
              <a:rPr lang="en-US" sz="600" b="1" dirty="0" smtClean="0">
                <a:solidFill>
                  <a:schemeClr val="bg1">
                    <a:lumMod val="50000"/>
                  </a:schemeClr>
                </a:solidFill>
              </a:rPr>
              <a:t>Overall Quality Rating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39563" y="2167359"/>
            <a:ext cx="1439568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600" b="1" dirty="0" smtClean="0"/>
          </a:p>
          <a:p>
            <a:r>
              <a:rPr lang="en-US" sz="600" b="1" dirty="0" smtClean="0">
                <a:solidFill>
                  <a:schemeClr val="bg1">
                    <a:lumMod val="50000"/>
                  </a:schemeClr>
                </a:solidFill>
              </a:rPr>
              <a:t>Overall Safety Rating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60081" y="2214984"/>
            <a:ext cx="111717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>
                    <a:lumMod val="50000"/>
                  </a:schemeClr>
                </a:solidFill>
              </a:rPr>
              <a:t>Overall Patient Experience Rating</a:t>
            </a:r>
            <a:endParaRPr lang="en-US" sz="600" b="1" dirty="0" smtClean="0"/>
          </a:p>
        </p:txBody>
      </p:sp>
    </p:spTree>
    <p:extLst>
      <p:ext uri="{BB962C8B-B14F-4D97-AF65-F5344CB8AC3E}">
        <p14:creationId xmlns:p14="http://schemas.microsoft.com/office/powerpoint/2010/main" val="27436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56" y="179461"/>
            <a:ext cx="8340695" cy="503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569" y="280727"/>
            <a:ext cx="2014537" cy="549495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User Testing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85874" y="3800475"/>
            <a:ext cx="72675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At the outset of the user testing, consumers expressed concern over the source of the ratings.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943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CHIA is developing the </a:t>
            </a:r>
            <a:r>
              <a:rPr lang="en-US" dirty="0"/>
              <a:t>transparency </a:t>
            </a:r>
            <a:r>
              <a:rPr lang="en-US" dirty="0" smtClean="0"/>
              <a:t>website </a:t>
            </a:r>
            <a:r>
              <a:rPr lang="en-US" dirty="0"/>
              <a:t>through an iterative process </a:t>
            </a:r>
            <a:r>
              <a:rPr lang="en-US" dirty="0" smtClean="0"/>
              <a:t>that includes providers, payers, and consumers–supported by top designers.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We are following best practices for communicating health care information to consumers, from the design (UI/UX) process through the copywriting.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Cost estimates and quality measures will be supplemented by decision aids designed to help patients and providers have meaningful conversations about health care choices.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Following the launch of the Phase 1 site, CHIA is committed to a process of continuous improvement and upgrades.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DB22E-8F30-DB4F-B0DD-4761EF33FF4B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5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173" y="848205"/>
            <a:ext cx="7772400" cy="677108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173" y="848205"/>
            <a:ext cx="7772400" cy="677108"/>
          </a:xfrm>
        </p:spPr>
        <p:txBody>
          <a:bodyPr/>
          <a:lstStyle/>
          <a:p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65888"/>
            <a:ext cx="2133600" cy="365125"/>
          </a:xfrm>
        </p:spPr>
        <p:txBody>
          <a:bodyPr/>
          <a:lstStyle/>
          <a:p>
            <a:fld id="{B4F6B0DF-D184-9F45-81D6-A91AC61E38A9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402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</a:t>
            </a:r>
            <a:r>
              <a:rPr lang="en-US" dirty="0"/>
              <a:t>1</a:t>
            </a:r>
            <a:r>
              <a:rPr lang="en-US" dirty="0" smtClean="0"/>
              <a:t> Objectives and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2" y="1646238"/>
            <a:ext cx="8504307" cy="4377490"/>
          </a:xfrm>
        </p:spPr>
        <p:txBody>
          <a:bodyPr>
            <a:normAutofit/>
          </a:bodyPr>
          <a:lstStyle/>
          <a:p>
            <a:r>
              <a:rPr lang="en-US" b="1" dirty="0" smtClean="0"/>
              <a:t>Goal: </a:t>
            </a:r>
            <a:r>
              <a:rPr lang="en-US" dirty="0" smtClean="0"/>
              <a:t>Empower consumers to </a:t>
            </a:r>
            <a:r>
              <a:rPr lang="en-US" dirty="0"/>
              <a:t>be an active partner in their health care </a:t>
            </a:r>
            <a:r>
              <a:rPr lang="en-US" dirty="0" smtClean="0"/>
              <a:t>decisions.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054558"/>
              </p:ext>
            </p:extLst>
          </p:nvPr>
        </p:nvGraphicFramePr>
        <p:xfrm>
          <a:off x="519112" y="2490969"/>
          <a:ext cx="801143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278"/>
                <a:gridCol w="358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Tactic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Consumers</a:t>
                      </a:r>
                      <a:r>
                        <a:rPr lang="en-US" baseline="0" dirty="0" smtClean="0"/>
                        <a:t> u</a:t>
                      </a:r>
                      <a:r>
                        <a:rPr lang="en-US" dirty="0" smtClean="0"/>
                        <a:t>nderstand that cost varies between provider organizations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Cost</a:t>
                      </a:r>
                      <a:r>
                        <a:rPr lang="en-US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look-up tool for a defined set of shoppable services</a:t>
                      </a:r>
                      <a:endPara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Consumers Understand that quality varies between and within provider organizations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Quality</a:t>
                      </a:r>
                      <a:r>
                        <a:rPr lang="en-US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dashboards with facility-level metrics</a:t>
                      </a:r>
                      <a:endPara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Support informed conversations between patient and provider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Decision</a:t>
                      </a:r>
                      <a:r>
                        <a:rPr lang="en-US" b="1" baseline="0" dirty="0" smtClean="0"/>
                        <a:t> Aids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Locate the appropriate</a:t>
                      </a:r>
                      <a:r>
                        <a:rPr lang="en-US" baseline="0" dirty="0" smtClean="0"/>
                        <a:t> agency or organization for help in resolving a problem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Troubleshooter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2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Timeline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70628"/>
              </p:ext>
            </p:extLst>
          </p:nvPr>
        </p:nvGraphicFramePr>
        <p:xfrm>
          <a:off x="1153668" y="1651540"/>
          <a:ext cx="6472426" cy="2911317"/>
        </p:xfrm>
        <a:graphic>
          <a:graphicData uri="http://schemas.openxmlformats.org/drawingml/2006/table">
            <a:tbl>
              <a:tblPr firstRow="1" firstCol="1" bandRow="1"/>
              <a:tblGrid>
                <a:gridCol w="2211766"/>
                <a:gridCol w="445477"/>
                <a:gridCol w="488611"/>
                <a:gridCol w="488611"/>
                <a:gridCol w="496792"/>
                <a:gridCol w="496792"/>
                <a:gridCol w="446220"/>
                <a:gridCol w="471506"/>
                <a:gridCol w="471506"/>
                <a:gridCol w="455145"/>
              </a:tblGrid>
              <a:tr h="44382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Task Name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Q1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Q2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Q3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Jan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Feb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Mar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Apr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May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Jun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Jul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Aug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Sep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25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95959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Project Kickoff 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95959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Wireframe Development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95959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Stakeholder Engagement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95959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Copy Development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95959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Web Development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74135" y="3401568"/>
            <a:ext cx="4249832" cy="182880"/>
          </a:xfrm>
          <a:prstGeom prst="rect">
            <a:avLst/>
          </a:prstGeom>
          <a:solidFill>
            <a:srgbClr val="8FD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04955" y="2987040"/>
            <a:ext cx="1666768" cy="182880"/>
          </a:xfrm>
          <a:prstGeom prst="rect">
            <a:avLst/>
          </a:prstGeom>
          <a:solidFill>
            <a:srgbClr val="8FD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1220" y="3834384"/>
            <a:ext cx="900055" cy="182880"/>
          </a:xfrm>
          <a:prstGeom prst="rect">
            <a:avLst/>
          </a:prstGeom>
          <a:solidFill>
            <a:srgbClr val="8FD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12423" y="4264152"/>
            <a:ext cx="1303413" cy="182880"/>
          </a:xfrm>
          <a:prstGeom prst="rect">
            <a:avLst/>
          </a:prstGeom>
          <a:solidFill>
            <a:srgbClr val="8FD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04955" y="2560320"/>
            <a:ext cx="45003" cy="182880"/>
          </a:xfrm>
          <a:prstGeom prst="rect">
            <a:avLst/>
          </a:prstGeom>
          <a:solidFill>
            <a:srgbClr val="8FD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9263" y="608584"/>
            <a:ext cx="8039100" cy="641350"/>
          </a:xfrm>
        </p:spPr>
        <p:txBody>
          <a:bodyPr/>
          <a:lstStyle/>
          <a:p>
            <a:r>
              <a:rPr lang="en-US" sz="4000" dirty="0" smtClean="0"/>
              <a:t>Site Overview</a:t>
            </a:r>
            <a:endParaRPr lang="en-US" sz="4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85788" y="1021555"/>
            <a:ext cx="7972425" cy="4236245"/>
            <a:chOff x="585788" y="1057275"/>
            <a:chExt cx="7972425" cy="3927662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2631340611"/>
                </p:ext>
              </p:extLst>
            </p:nvPr>
          </p:nvGraphicFramePr>
          <p:xfrm>
            <a:off x="585788" y="1057275"/>
            <a:ext cx="7972425" cy="39276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585788" y="3857626"/>
              <a:ext cx="7972425" cy="1071562"/>
            </a:xfrm>
            <a:prstGeom prst="rect">
              <a:avLst/>
            </a:prstGeom>
            <a:noFill/>
            <a:ln w="9525">
              <a:solidFill>
                <a:srgbClr val="86932F"/>
              </a:solidFill>
              <a:prstDash val="lg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68991" y="3719126"/>
              <a:ext cx="160601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86932F"/>
                  </a:solidFill>
                </a:rPr>
                <a:t>External Resources</a:t>
              </a:r>
              <a:endParaRPr lang="en-US" sz="1600" b="1" dirty="0">
                <a:solidFill>
                  <a:srgbClr val="86932F"/>
                </a:solidFill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7315200" y="3505200"/>
            <a:ext cx="0" cy="1219200"/>
          </a:xfrm>
          <a:prstGeom prst="line">
            <a:avLst/>
          </a:prstGeom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15200" y="4724400"/>
            <a:ext cx="161925" cy="0"/>
          </a:xfrm>
          <a:prstGeom prst="line">
            <a:avLst/>
          </a:prstGeom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5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5" idx="1"/>
            <a:endCxn id="8" idx="5"/>
          </p:cNvCxnSpPr>
          <p:nvPr/>
        </p:nvCxnSpPr>
        <p:spPr>
          <a:xfrm>
            <a:off x="2247876" y="1814252"/>
            <a:ext cx="4648249" cy="355011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7"/>
            <a:endCxn id="7" idx="3"/>
          </p:cNvCxnSpPr>
          <p:nvPr/>
        </p:nvCxnSpPr>
        <p:spPr>
          <a:xfrm flipH="1">
            <a:off x="2247876" y="1814252"/>
            <a:ext cx="4648249" cy="355011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656924" y="2663516"/>
            <a:ext cx="1830152" cy="183015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Consumer Focus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79856" y="1546232"/>
            <a:ext cx="1830152" cy="1830152"/>
          </a:xfrm>
          <a:prstGeom prst="ellipse">
            <a:avLst/>
          </a:prstGeom>
          <a:solidFill>
            <a:srgbClr val="CD68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548640" rIns="0" bIns="0" rtlCol="0" anchor="ctr"/>
          <a:lstStyle/>
          <a:p>
            <a:pPr algn="ctr"/>
            <a:r>
              <a:rPr lang="en-US" sz="1400" dirty="0" smtClean="0"/>
              <a:t>Brand Identity, Consumer Messaging</a:t>
            </a:r>
            <a:endParaRPr lang="en-US" sz="14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6683" y="577840"/>
            <a:ext cx="8039100" cy="641350"/>
          </a:xfrm>
        </p:spPr>
        <p:txBody>
          <a:bodyPr/>
          <a:lstStyle/>
          <a:p>
            <a:r>
              <a:rPr lang="en-US" sz="4000" dirty="0" smtClean="0"/>
              <a:t>Our Approach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723891" y="1984253"/>
            <a:ext cx="13001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020" indent="-160020">
              <a:buFont typeface="Arial" charset="0"/>
              <a:buChar char="•"/>
            </a:pPr>
            <a:r>
              <a:rPr lang="en-US" sz="1300" dirty="0" smtClean="0">
                <a:latin typeface="Arial" charset="0"/>
                <a:ea typeface="Arial" charset="0"/>
              </a:rPr>
              <a:t>Research</a:t>
            </a:r>
          </a:p>
          <a:p>
            <a:pPr marL="160020" indent="-160020">
              <a:buFont typeface="Arial" charset="0"/>
              <a:buChar char="•"/>
            </a:pPr>
            <a:r>
              <a:rPr lang="en-US" sz="1300" dirty="0" smtClean="0">
                <a:latin typeface="Arial" charset="0"/>
                <a:ea typeface="Arial" charset="0"/>
              </a:rPr>
              <a:t>Messaging</a:t>
            </a:r>
          </a:p>
          <a:p>
            <a:pPr marL="160020" indent="-160020">
              <a:buFont typeface="Arial" charset="0"/>
              <a:buChar char="•"/>
            </a:pPr>
            <a:r>
              <a:rPr lang="en-US" sz="1300" dirty="0" smtClean="0">
                <a:latin typeface="Arial" charset="0"/>
                <a:ea typeface="Arial" charset="0"/>
              </a:rPr>
              <a:t>Naming</a:t>
            </a:r>
          </a:p>
          <a:p>
            <a:pPr marL="160020" indent="-160020">
              <a:buFont typeface="Arial" charset="0"/>
              <a:buChar char="•"/>
            </a:pPr>
            <a:r>
              <a:rPr lang="en-US" sz="1300" dirty="0" smtClean="0">
                <a:latin typeface="Arial" charset="0"/>
                <a:ea typeface="Arial" charset="0"/>
              </a:rPr>
              <a:t>Content</a:t>
            </a:r>
            <a:endParaRPr lang="en-US" sz="1300" dirty="0">
              <a:latin typeface="Arial" charset="0"/>
              <a:ea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879" y="4482798"/>
            <a:ext cx="163668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020" indent="-160020">
              <a:buFont typeface="Arial" charset="0"/>
              <a:buChar char="•"/>
            </a:pPr>
            <a:r>
              <a:rPr lang="en-US" sz="1300" dirty="0" smtClean="0">
                <a:latin typeface="Arial" charset="0"/>
                <a:ea typeface="Arial" charset="0"/>
              </a:rPr>
              <a:t>Procedure Costs</a:t>
            </a:r>
          </a:p>
          <a:p>
            <a:pPr marL="160020" indent="-160020">
              <a:buFont typeface="Arial" charset="0"/>
              <a:buChar char="•"/>
            </a:pPr>
            <a:r>
              <a:rPr lang="en-US" sz="1300" dirty="0" smtClean="0">
                <a:latin typeface="Arial" charset="0"/>
                <a:ea typeface="Arial" charset="0"/>
              </a:rPr>
              <a:t>Provider Quality</a:t>
            </a:r>
          </a:p>
          <a:p>
            <a:pPr marL="160020" indent="-160020">
              <a:buFont typeface="Arial" charset="0"/>
              <a:buChar char="•"/>
            </a:pPr>
            <a:r>
              <a:rPr lang="en-US" sz="1300" dirty="0" smtClean="0">
                <a:latin typeface="Arial" charset="0"/>
                <a:ea typeface="Arial" charset="0"/>
              </a:rPr>
              <a:t>Decision Aids</a:t>
            </a:r>
          </a:p>
          <a:p>
            <a:pPr marL="160020" indent="-160020">
              <a:buFont typeface="Arial" charset="0"/>
              <a:buChar char="•"/>
            </a:pPr>
            <a:r>
              <a:rPr lang="en-US" sz="1300" dirty="0" smtClean="0">
                <a:latin typeface="Arial" charset="0"/>
                <a:ea typeface="Arial" charset="0"/>
              </a:rPr>
              <a:t>Healthcare Troubleshooting</a:t>
            </a:r>
            <a:endParaRPr lang="en-US" sz="1300" dirty="0">
              <a:latin typeface="Arial" charset="0"/>
              <a:ea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9954" y="1984253"/>
            <a:ext cx="148114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020" indent="-160020">
              <a:buFont typeface="Arial" charset="0"/>
              <a:buChar char="•"/>
            </a:pPr>
            <a:r>
              <a:rPr lang="en-US" sz="1300" dirty="0" smtClean="0">
                <a:latin typeface="Arial" charset="0"/>
                <a:ea typeface="Arial" charset="0"/>
              </a:rPr>
              <a:t>Wire Frames</a:t>
            </a:r>
          </a:p>
          <a:p>
            <a:pPr marL="160020" indent="-160020">
              <a:buFont typeface="Arial" charset="0"/>
              <a:buChar char="•"/>
            </a:pPr>
            <a:r>
              <a:rPr lang="en-US" sz="1300" dirty="0" smtClean="0">
                <a:latin typeface="Arial" charset="0"/>
                <a:ea typeface="Arial" charset="0"/>
              </a:rPr>
              <a:t>User Testing</a:t>
            </a:r>
          </a:p>
          <a:p>
            <a:pPr marL="160020" indent="-160020">
              <a:buFont typeface="Arial" charset="0"/>
              <a:buChar char="•"/>
            </a:pPr>
            <a:r>
              <a:rPr lang="en-US" sz="1300" dirty="0" smtClean="0">
                <a:latin typeface="Arial" charset="0"/>
                <a:ea typeface="Arial" charset="0"/>
              </a:rPr>
              <a:t>Visual Design</a:t>
            </a:r>
            <a:endParaRPr lang="en-US" sz="1300" dirty="0">
              <a:latin typeface="Arial" charset="0"/>
              <a:ea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9954" y="4482798"/>
            <a:ext cx="13001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020" indent="-160020">
              <a:buFont typeface="Arial" charset="0"/>
              <a:buChar char="•"/>
            </a:pPr>
            <a:r>
              <a:rPr lang="en-US" sz="1300" dirty="0" smtClean="0">
                <a:latin typeface="Arial" charset="0"/>
                <a:ea typeface="Arial" charset="0"/>
              </a:rPr>
              <a:t>Cost</a:t>
            </a:r>
          </a:p>
          <a:p>
            <a:pPr marL="160020" indent="-160020">
              <a:buFont typeface="Arial" charset="0"/>
              <a:buChar char="•"/>
            </a:pPr>
            <a:r>
              <a:rPr lang="en-US" sz="1300" dirty="0" smtClean="0">
                <a:latin typeface="Arial" charset="0"/>
                <a:ea typeface="Arial" charset="0"/>
              </a:rPr>
              <a:t>Quality</a:t>
            </a:r>
            <a:endParaRPr lang="en-US" sz="1300" dirty="0">
              <a:latin typeface="Arial" charset="0"/>
              <a:ea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828675" y="1814252"/>
            <a:ext cx="1419201" cy="0"/>
          </a:xfrm>
          <a:prstGeom prst="line">
            <a:avLst/>
          </a:prstGeom>
          <a:ln w="15875">
            <a:solidFill>
              <a:srgbClr val="CD6828"/>
            </a:solidFill>
            <a:prstDash val="dash"/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83972" y="4302658"/>
            <a:ext cx="1636230" cy="0"/>
          </a:xfrm>
          <a:prstGeom prst="line">
            <a:avLst/>
          </a:prstGeom>
          <a:ln w="15875">
            <a:solidFill>
              <a:srgbClr val="4B81AB"/>
            </a:solidFill>
            <a:prstDash val="dash"/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896125" y="1814252"/>
            <a:ext cx="1783531" cy="0"/>
          </a:xfrm>
          <a:prstGeom prst="line">
            <a:avLst/>
          </a:prstGeom>
          <a:ln w="15875">
            <a:solidFill>
              <a:srgbClr val="86932F"/>
            </a:solidFill>
            <a:prstDash val="dash"/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043738" y="4302658"/>
            <a:ext cx="1171575" cy="0"/>
          </a:xfrm>
          <a:prstGeom prst="line">
            <a:avLst/>
          </a:prstGeom>
          <a:ln w="15875">
            <a:solidFill>
              <a:srgbClr val="CFA200"/>
            </a:solidFill>
            <a:prstDash val="dash"/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333993" y="1546232"/>
            <a:ext cx="1830152" cy="1830152"/>
            <a:chOff x="5333993" y="1577982"/>
            <a:chExt cx="1830152" cy="1830152"/>
          </a:xfrm>
        </p:grpSpPr>
        <p:sp>
          <p:nvSpPr>
            <p:cNvPr id="6" name="Oval 5"/>
            <p:cNvSpPr/>
            <p:nvPr/>
          </p:nvSpPr>
          <p:spPr>
            <a:xfrm>
              <a:off x="5333993" y="1577982"/>
              <a:ext cx="1830152" cy="1830152"/>
            </a:xfrm>
            <a:prstGeom prst="ellipse">
              <a:avLst/>
            </a:prstGeom>
            <a:solidFill>
              <a:srgbClr val="86932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548640" rIns="0" bIns="0" rtlCol="0" anchor="ctr"/>
            <a:lstStyle/>
            <a:p>
              <a:pPr algn="ctr"/>
              <a:r>
                <a:rPr lang="en-US" sz="1400" dirty="0" smtClean="0"/>
                <a:t>User Experience(UX)/</a:t>
              </a:r>
              <a:br>
                <a:rPr lang="en-US" sz="1400" dirty="0" smtClean="0"/>
              </a:br>
              <a:r>
                <a:rPr lang="en-US" sz="1400" dirty="0" smtClean="0"/>
                <a:t>User Interface(UI)</a:t>
              </a:r>
              <a:endParaRPr lang="en-US" sz="1400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651" y="1824570"/>
              <a:ext cx="604837" cy="604837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979856" y="3802232"/>
            <a:ext cx="1830152" cy="1830152"/>
            <a:chOff x="1979856" y="3833982"/>
            <a:chExt cx="1830152" cy="1830152"/>
          </a:xfrm>
        </p:grpSpPr>
        <p:sp>
          <p:nvSpPr>
            <p:cNvPr id="7" name="Oval 6"/>
            <p:cNvSpPr/>
            <p:nvPr/>
          </p:nvSpPr>
          <p:spPr>
            <a:xfrm>
              <a:off x="1979856" y="3833982"/>
              <a:ext cx="1830152" cy="1830152"/>
            </a:xfrm>
            <a:prstGeom prst="ellipse">
              <a:avLst/>
            </a:prstGeom>
            <a:solidFill>
              <a:srgbClr val="4B81A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548640" rIns="0" bIns="0" rtlCol="0" anchor="ctr"/>
            <a:lstStyle/>
            <a:p>
              <a:pPr algn="ctr"/>
              <a:r>
                <a:rPr lang="en-US" sz="1400" dirty="0" smtClean="0"/>
                <a:t>Consumer Tools</a:t>
              </a:r>
              <a:endParaRPr lang="en-US" sz="1400" dirty="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737" y="4200918"/>
              <a:ext cx="558391" cy="62726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333993" y="3802232"/>
            <a:ext cx="1830152" cy="1830152"/>
            <a:chOff x="5333993" y="3833982"/>
            <a:chExt cx="1830152" cy="1830152"/>
          </a:xfrm>
        </p:grpSpPr>
        <p:sp>
          <p:nvSpPr>
            <p:cNvPr id="8" name="Oval 7"/>
            <p:cNvSpPr/>
            <p:nvPr/>
          </p:nvSpPr>
          <p:spPr>
            <a:xfrm>
              <a:off x="5333993" y="3833982"/>
              <a:ext cx="1830152" cy="1830152"/>
            </a:xfrm>
            <a:prstGeom prst="ellipse">
              <a:avLst/>
            </a:prstGeom>
            <a:solidFill>
              <a:srgbClr val="CFA2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548640" rIns="0" bIns="0" rtlCol="0" anchor="ctr"/>
            <a:lstStyle/>
            <a:p>
              <a:pPr algn="ctr"/>
              <a:r>
                <a:rPr lang="en-US" sz="1400" dirty="0" smtClean="0"/>
                <a:t>COST DATA/QUALITY DATA</a:t>
              </a:r>
              <a:endParaRPr lang="en-US" sz="1400" dirty="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639" y="4033742"/>
              <a:ext cx="468860" cy="601332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88" y="1817304"/>
            <a:ext cx="957888" cy="54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Page Draft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04247" y="4862556"/>
            <a:ext cx="146133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Troubleshooter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7791" y="4872292"/>
            <a:ext cx="169349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Understanding Healthcare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5551" y="2606467"/>
            <a:ext cx="2674834" cy="107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8424" y="6153150"/>
            <a:ext cx="1924051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Make Informed Choices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75" y="438150"/>
            <a:ext cx="1683076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3C6D9B"/>
                </a:solidFill>
              </a:rPr>
              <a:t>Website</a:t>
            </a:r>
            <a:endParaRPr lang="en-US" sz="3400" dirty="0">
              <a:solidFill>
                <a:srgbClr val="3C6D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173" y="848205"/>
            <a:ext cx="7772400" cy="677108"/>
          </a:xfrm>
        </p:spPr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53173" y="1670172"/>
            <a:ext cx="7772400" cy="46705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TEMPLATE 5_2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INALPowerPointTEMPLATE 5_2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FINALPowerPointTEMPLATE 5_28</Template>
  <TotalTime>4757</TotalTime>
  <Words>1163</Words>
  <Application>Microsoft Office PowerPoint</Application>
  <PresentationFormat>On-screen Show (4:3)</PresentationFormat>
  <Paragraphs>275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FINALPowerPointTEMPLATE 5_28</vt:lpstr>
      <vt:lpstr>1_FINALPowerPointTEMPLATE 5_28</vt:lpstr>
      <vt:lpstr>  CHIA PHASE 1 Consumer Healthcare Transparency Website SQAC </vt:lpstr>
      <vt:lpstr>Agenda</vt:lpstr>
      <vt:lpstr> Approach</vt:lpstr>
      <vt:lpstr>Phase 1 Objectives and Tactics</vt:lpstr>
      <vt:lpstr>Phase 1 Timeline</vt:lpstr>
      <vt:lpstr>Site Overview</vt:lpstr>
      <vt:lpstr>Our Approach</vt:lpstr>
      <vt:lpstr>Home Page Draft</vt:lpstr>
      <vt:lpstr>Cost</vt:lpstr>
      <vt:lpstr>Cost – Phase 1 Site Services</vt:lpstr>
      <vt:lpstr>Cost – Analytic Approach</vt:lpstr>
      <vt:lpstr>Cost Draft 2</vt:lpstr>
      <vt:lpstr>Quality</vt:lpstr>
      <vt:lpstr>Quality/Safety—What’s Included in Phase 1</vt:lpstr>
      <vt:lpstr>Key Considerations </vt:lpstr>
      <vt:lpstr>Principles Guiding Selection of Quality/Safety Metrics</vt:lpstr>
      <vt:lpstr>Preliminary Steps Toward a Set of Phase 1 Quality/Safety Measures</vt:lpstr>
      <vt:lpstr>PowerPoint Presentation</vt:lpstr>
      <vt:lpstr>Quality Draft 1</vt:lpstr>
      <vt:lpstr>PowerPoint Presentation</vt:lpstr>
      <vt:lpstr>User Testing</vt:lpstr>
      <vt:lpstr>Key Takeaways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Jackmauh, Andrew</dc:creator>
  <cp:lastModifiedBy>Anshutz, Margaret</cp:lastModifiedBy>
  <cp:revision>447</cp:revision>
  <cp:lastPrinted>2017-06-19T14:47:45Z</cp:lastPrinted>
  <dcterms:created xsi:type="dcterms:W3CDTF">2015-02-19T14:41:21Z</dcterms:created>
  <dcterms:modified xsi:type="dcterms:W3CDTF">2017-06-28T21:27:39Z</dcterms:modified>
</cp:coreProperties>
</file>