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4.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5.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6.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 id="2147483666" r:id="rId3"/>
    <p:sldMasterId id="2147483678" r:id="rId4"/>
    <p:sldMasterId id="2147483681" r:id="rId5"/>
    <p:sldMasterId id="2147483695" r:id="rId6"/>
    <p:sldMasterId id="2147483707" r:id="rId7"/>
  </p:sldMasterIdLst>
  <p:notesMasterIdLst>
    <p:notesMasterId r:id="rId33"/>
  </p:notesMasterIdLst>
  <p:sldIdLst>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21" Type="http://schemas.openxmlformats.org/officeDocument/2006/relationships/slide" Target="slides/slide14.xml"/><Relationship Id="rId34"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viewProps" Target="viewProps.xml"/><Relationship Id="rId8" Type="http://schemas.openxmlformats.org/officeDocument/2006/relationships/slide" Target="slides/slide1.xml"/><Relationship Id="rId3" Type="http://schemas.openxmlformats.org/officeDocument/2006/relationships/slideMaster" Target="slideMasters/slideMaster3.xml"/></Relationships>
</file>

<file path=ppt/diagrams/_rels/data2.xml.rels><?xml version="1.0" encoding="UTF-8" standalone="yes"?>
<Relationships xmlns="http://schemas.openxmlformats.org/package/2006/relationships"><Relationship Id="rId1" Type="http://schemas.openxmlformats.org/officeDocument/2006/relationships/image" Target="../media/image6.png"/></Relationships>
</file>

<file path=ppt/diagrams/_rels/drawing2.xml.rels><?xml version="1.0" encoding="UTF-8" standalone="yes"?>
<Relationships xmlns="http://schemas.openxmlformats.org/package/2006/relationships"><Relationship Id="rId1"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409546-ABE8-498A-A6FA-01AF8B762270}"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en-US"/>
        </a:p>
      </dgm:t>
    </dgm:pt>
    <dgm:pt modelId="{909C84D6-4E33-45F9-9427-D58124092D94}">
      <dgm:prSet phldrT="[Text]" custT="1"/>
      <dgm:spPr/>
      <dgm:t>
        <a:bodyPr/>
        <a:lstStyle/>
        <a:p>
          <a:r>
            <a:rPr lang="en-US" sz="1100" b="1" dirty="0" smtClean="0">
              <a:solidFill>
                <a:srgbClr val="FF0000"/>
              </a:solidFill>
              <a:effectLst>
                <a:outerShdw blurRad="38100" dist="38100" dir="2700000" algn="tl">
                  <a:srgbClr val="000000">
                    <a:alpha val="43137"/>
                  </a:srgbClr>
                </a:outerShdw>
              </a:effectLst>
            </a:rPr>
            <a:t>Focus of APR-DRG on interaction of factors</a:t>
          </a:r>
          <a:endParaRPr lang="en-US" sz="1100" b="1" dirty="0">
            <a:solidFill>
              <a:srgbClr val="FF0000"/>
            </a:solidFill>
            <a:effectLst>
              <a:outerShdw blurRad="38100" dist="38100" dir="2700000" algn="tl">
                <a:srgbClr val="000000">
                  <a:alpha val="43137"/>
                </a:srgbClr>
              </a:outerShdw>
            </a:effectLst>
          </a:endParaRPr>
        </a:p>
      </dgm:t>
    </dgm:pt>
    <dgm:pt modelId="{7CC452C3-65AC-4706-B58C-056E484A6C4D}" type="parTrans" cxnId="{4EFF85F4-F0DC-41F5-BA7B-BFCEF71548B4}">
      <dgm:prSet/>
      <dgm:spPr/>
      <dgm:t>
        <a:bodyPr/>
        <a:lstStyle/>
        <a:p>
          <a:endParaRPr lang="en-US"/>
        </a:p>
      </dgm:t>
    </dgm:pt>
    <dgm:pt modelId="{90C2707F-D20D-4884-ADD9-AF93B11C8A31}" type="sibTrans" cxnId="{4EFF85F4-F0DC-41F5-BA7B-BFCEF71548B4}">
      <dgm:prSet/>
      <dgm:spPr/>
      <dgm:t>
        <a:bodyPr/>
        <a:lstStyle/>
        <a:p>
          <a:endParaRPr lang="en-US"/>
        </a:p>
      </dgm:t>
    </dgm:pt>
    <dgm:pt modelId="{4F0FD7AC-B553-4252-B364-FED58E5806AF}">
      <dgm:prSet phldrT="[Text]"/>
      <dgm:spPr/>
      <dgm:t>
        <a:bodyPr/>
        <a:lstStyle/>
        <a:p>
          <a:r>
            <a:rPr lang="en-US" b="1" dirty="0" smtClean="0">
              <a:solidFill>
                <a:srgbClr val="FF0000"/>
              </a:solidFill>
              <a:effectLst>
                <a:outerShdw blurRad="38100" dist="38100" dir="2700000" algn="tl">
                  <a:srgbClr val="000000">
                    <a:alpha val="43137"/>
                  </a:srgbClr>
                </a:outerShdw>
              </a:effectLst>
            </a:rPr>
            <a:t>Patient Characteristics</a:t>
          </a:r>
          <a:endParaRPr lang="en-US" b="1" dirty="0">
            <a:solidFill>
              <a:srgbClr val="FF0000"/>
            </a:solidFill>
            <a:effectLst>
              <a:outerShdw blurRad="38100" dist="38100" dir="2700000" algn="tl">
                <a:srgbClr val="000000">
                  <a:alpha val="43137"/>
                </a:srgbClr>
              </a:outerShdw>
            </a:effectLst>
          </a:endParaRPr>
        </a:p>
      </dgm:t>
    </dgm:pt>
    <dgm:pt modelId="{82AF77E9-5F3B-470E-A78C-C2BFE70475B8}" type="parTrans" cxnId="{0923EE4C-5CDE-4BF1-AB78-EDB8D85AC63F}">
      <dgm:prSet/>
      <dgm:spPr/>
      <dgm:t>
        <a:bodyPr/>
        <a:lstStyle/>
        <a:p>
          <a:endParaRPr lang="en-US"/>
        </a:p>
      </dgm:t>
    </dgm:pt>
    <dgm:pt modelId="{E0DB3DE4-08AA-4D28-81CA-945D614373FD}" type="sibTrans" cxnId="{0923EE4C-5CDE-4BF1-AB78-EDB8D85AC63F}">
      <dgm:prSet/>
      <dgm:spPr/>
      <dgm:t>
        <a:bodyPr/>
        <a:lstStyle/>
        <a:p>
          <a:endParaRPr lang="en-US"/>
        </a:p>
      </dgm:t>
    </dgm:pt>
    <dgm:pt modelId="{86575CFB-3A74-466C-9FB4-1B44C6A91ECE}">
      <dgm:prSet phldrT="[Text]" custT="1"/>
      <dgm:spPr/>
      <dgm:t>
        <a:bodyPr/>
        <a:lstStyle/>
        <a:p>
          <a:r>
            <a:rPr lang="en-US" sz="900" b="1" dirty="0" smtClean="0">
              <a:solidFill>
                <a:srgbClr val="FF0000"/>
              </a:solidFill>
              <a:effectLst>
                <a:outerShdw blurRad="38100" dist="38100" dir="2700000" algn="tl">
                  <a:srgbClr val="000000">
                    <a:alpha val="43137"/>
                  </a:srgbClr>
                </a:outerShdw>
              </a:effectLst>
            </a:rPr>
            <a:t>Clinical Aspects</a:t>
          </a:r>
          <a:endParaRPr lang="en-US" sz="900" b="1" dirty="0">
            <a:solidFill>
              <a:srgbClr val="FF0000"/>
            </a:solidFill>
            <a:effectLst>
              <a:outerShdw blurRad="38100" dist="38100" dir="2700000" algn="tl">
                <a:srgbClr val="000000">
                  <a:alpha val="43137"/>
                </a:srgbClr>
              </a:outerShdw>
            </a:effectLst>
          </a:endParaRPr>
        </a:p>
      </dgm:t>
    </dgm:pt>
    <dgm:pt modelId="{8EA709A5-2ED4-4C18-95ED-C3AF8D3561DC}" type="parTrans" cxnId="{AFF18EFE-FCDF-47B6-8FA2-56D82154969C}">
      <dgm:prSet/>
      <dgm:spPr/>
      <dgm:t>
        <a:bodyPr/>
        <a:lstStyle/>
        <a:p>
          <a:endParaRPr lang="en-US"/>
        </a:p>
      </dgm:t>
    </dgm:pt>
    <dgm:pt modelId="{A5EAC4B7-A509-4FC1-940D-9897980E6903}" type="sibTrans" cxnId="{AFF18EFE-FCDF-47B6-8FA2-56D82154969C}">
      <dgm:prSet/>
      <dgm:spPr/>
      <dgm:t>
        <a:bodyPr/>
        <a:lstStyle/>
        <a:p>
          <a:endParaRPr lang="en-US"/>
        </a:p>
      </dgm:t>
    </dgm:pt>
    <dgm:pt modelId="{5D7D8073-0FD5-4CDB-AB53-A7383D274647}">
      <dgm:prSet/>
      <dgm:spPr/>
      <dgm:t>
        <a:bodyPr/>
        <a:lstStyle/>
        <a:p>
          <a:r>
            <a:rPr lang="en-US" b="1" dirty="0" smtClean="0">
              <a:solidFill>
                <a:srgbClr val="FF0000"/>
              </a:solidFill>
              <a:effectLst>
                <a:outerShdw blurRad="38100" dist="38100" dir="2700000" algn="tl">
                  <a:srgbClr val="000000">
                    <a:alpha val="43137"/>
                  </a:srgbClr>
                </a:outerShdw>
              </a:effectLst>
            </a:rPr>
            <a:t>ICD-9-CM Diagnoses</a:t>
          </a:r>
          <a:endParaRPr lang="en-US" b="1" dirty="0">
            <a:solidFill>
              <a:srgbClr val="FF0000"/>
            </a:solidFill>
            <a:effectLst>
              <a:outerShdw blurRad="38100" dist="38100" dir="2700000" algn="tl">
                <a:srgbClr val="000000">
                  <a:alpha val="43137"/>
                </a:srgbClr>
              </a:outerShdw>
            </a:effectLst>
          </a:endParaRPr>
        </a:p>
      </dgm:t>
    </dgm:pt>
    <dgm:pt modelId="{025DB092-3EBC-47B0-959A-5E449ED4982F}" type="parTrans" cxnId="{BBA0D232-E48C-4AC4-8355-666B52016307}">
      <dgm:prSet/>
      <dgm:spPr/>
      <dgm:t>
        <a:bodyPr/>
        <a:lstStyle/>
        <a:p>
          <a:endParaRPr lang="en-US"/>
        </a:p>
      </dgm:t>
    </dgm:pt>
    <dgm:pt modelId="{17199CA8-325D-4210-8AE6-4D1BE4A15156}" type="sibTrans" cxnId="{BBA0D232-E48C-4AC4-8355-666B52016307}">
      <dgm:prSet/>
      <dgm:spPr/>
      <dgm:t>
        <a:bodyPr/>
        <a:lstStyle/>
        <a:p>
          <a:endParaRPr lang="en-US"/>
        </a:p>
      </dgm:t>
    </dgm:pt>
    <dgm:pt modelId="{70BCD3FA-562A-474E-8FB2-29C0F10B6937}">
      <dgm:prSet phldrT="[Text]"/>
      <dgm:spPr/>
      <dgm:t>
        <a:bodyPr/>
        <a:lstStyle/>
        <a:p>
          <a:r>
            <a:rPr lang="en-US" dirty="0" smtClean="0"/>
            <a:t>Age</a:t>
          </a:r>
          <a:endParaRPr lang="en-US" dirty="0"/>
        </a:p>
      </dgm:t>
    </dgm:pt>
    <dgm:pt modelId="{2D7C0883-02F0-44F3-B413-512C0A2F2B0D}" type="parTrans" cxnId="{23EA34BE-2744-4BB0-B613-411842D95961}">
      <dgm:prSet/>
      <dgm:spPr/>
      <dgm:t>
        <a:bodyPr/>
        <a:lstStyle/>
        <a:p>
          <a:endParaRPr lang="en-US"/>
        </a:p>
      </dgm:t>
    </dgm:pt>
    <dgm:pt modelId="{6CAD1D7D-22B6-4899-8E0C-A5904BFCB263}" type="sibTrans" cxnId="{23EA34BE-2744-4BB0-B613-411842D95961}">
      <dgm:prSet/>
      <dgm:spPr/>
      <dgm:t>
        <a:bodyPr/>
        <a:lstStyle/>
        <a:p>
          <a:endParaRPr lang="en-US"/>
        </a:p>
      </dgm:t>
    </dgm:pt>
    <dgm:pt modelId="{1F56FA44-A178-48FE-B18A-9D1C3CB58CDF}">
      <dgm:prSet phldrT="[Text]"/>
      <dgm:spPr/>
      <dgm:t>
        <a:bodyPr/>
        <a:lstStyle/>
        <a:p>
          <a:r>
            <a:rPr lang="en-US" dirty="0" smtClean="0"/>
            <a:t>Gender</a:t>
          </a:r>
          <a:endParaRPr lang="en-US" dirty="0"/>
        </a:p>
      </dgm:t>
    </dgm:pt>
    <dgm:pt modelId="{4D956A4C-D472-49BA-A305-1837BB65C76C}" type="parTrans" cxnId="{7B736B39-9C64-4144-8E72-7B6A32597D9B}">
      <dgm:prSet/>
      <dgm:spPr/>
      <dgm:t>
        <a:bodyPr/>
        <a:lstStyle/>
        <a:p>
          <a:endParaRPr lang="en-US"/>
        </a:p>
      </dgm:t>
    </dgm:pt>
    <dgm:pt modelId="{F2DDEF64-5C4F-4DEF-8810-0243D4A4610F}" type="sibTrans" cxnId="{7B736B39-9C64-4144-8E72-7B6A32597D9B}">
      <dgm:prSet/>
      <dgm:spPr/>
      <dgm:t>
        <a:bodyPr/>
        <a:lstStyle/>
        <a:p>
          <a:endParaRPr lang="en-US"/>
        </a:p>
      </dgm:t>
    </dgm:pt>
    <dgm:pt modelId="{94DC5649-0962-4637-8FF0-84A80390D9BE}">
      <dgm:prSet phldrT="[Text]"/>
      <dgm:spPr/>
      <dgm:t>
        <a:bodyPr/>
        <a:lstStyle/>
        <a:p>
          <a:r>
            <a:rPr lang="en-US" dirty="0" smtClean="0"/>
            <a:t>Surgical Procedures</a:t>
          </a:r>
          <a:endParaRPr lang="en-US" dirty="0"/>
        </a:p>
      </dgm:t>
    </dgm:pt>
    <dgm:pt modelId="{D06C75A1-AD5D-4BCB-9BD4-1C5A03C2E4D5}" type="parTrans" cxnId="{2CD1A042-4E87-4334-BBB8-B26D9ACEE99B}">
      <dgm:prSet/>
      <dgm:spPr/>
      <dgm:t>
        <a:bodyPr/>
        <a:lstStyle/>
        <a:p>
          <a:endParaRPr lang="en-US"/>
        </a:p>
      </dgm:t>
    </dgm:pt>
    <dgm:pt modelId="{F0E86EE4-14A0-4367-809C-E447339A42A1}" type="sibTrans" cxnId="{2CD1A042-4E87-4334-BBB8-B26D9ACEE99B}">
      <dgm:prSet/>
      <dgm:spPr/>
      <dgm:t>
        <a:bodyPr/>
        <a:lstStyle/>
        <a:p>
          <a:endParaRPr lang="en-US"/>
        </a:p>
      </dgm:t>
    </dgm:pt>
    <dgm:pt modelId="{F55DD091-CBB7-413C-89DB-74CF614E012F}">
      <dgm:prSet phldrT="[Text]"/>
      <dgm:spPr/>
      <dgm:t>
        <a:bodyPr/>
        <a:lstStyle/>
        <a:p>
          <a:r>
            <a:rPr lang="en-US" dirty="0" smtClean="0"/>
            <a:t>Discharge Status</a:t>
          </a:r>
          <a:endParaRPr lang="en-US" dirty="0"/>
        </a:p>
      </dgm:t>
    </dgm:pt>
    <dgm:pt modelId="{A5512647-879A-4059-BFB1-0AE6B0C9C1CA}" type="parTrans" cxnId="{F5E46AEB-5178-47A8-BECE-ECA3B38E1C43}">
      <dgm:prSet/>
      <dgm:spPr/>
      <dgm:t>
        <a:bodyPr/>
        <a:lstStyle/>
        <a:p>
          <a:endParaRPr lang="en-US"/>
        </a:p>
      </dgm:t>
    </dgm:pt>
    <dgm:pt modelId="{B5FD689E-6B07-411B-9655-F32B022E11E7}" type="sibTrans" cxnId="{F5E46AEB-5178-47A8-BECE-ECA3B38E1C43}">
      <dgm:prSet/>
      <dgm:spPr/>
      <dgm:t>
        <a:bodyPr/>
        <a:lstStyle/>
        <a:p>
          <a:endParaRPr lang="en-US"/>
        </a:p>
      </dgm:t>
    </dgm:pt>
    <dgm:pt modelId="{E6AD7984-1A64-40F4-B834-13F74F9FC253}">
      <dgm:prSet phldrT="[Text]"/>
      <dgm:spPr/>
      <dgm:t>
        <a:bodyPr/>
        <a:lstStyle/>
        <a:p>
          <a:r>
            <a:rPr lang="en-US" dirty="0" smtClean="0"/>
            <a:t>Comorbidity</a:t>
          </a:r>
          <a:endParaRPr lang="en-US" dirty="0"/>
        </a:p>
      </dgm:t>
    </dgm:pt>
    <dgm:pt modelId="{8A09F7F1-7EDD-4CFF-AE9E-B246DFE9DA48}" type="parTrans" cxnId="{D55F3AD7-1F13-4FC7-96CB-DC4FE7F077E3}">
      <dgm:prSet/>
      <dgm:spPr/>
      <dgm:t>
        <a:bodyPr/>
        <a:lstStyle/>
        <a:p>
          <a:endParaRPr lang="en-US"/>
        </a:p>
      </dgm:t>
    </dgm:pt>
    <dgm:pt modelId="{4FF2A3FA-8236-47C5-B0D4-5D5D82808798}" type="sibTrans" cxnId="{D55F3AD7-1F13-4FC7-96CB-DC4FE7F077E3}">
      <dgm:prSet/>
      <dgm:spPr/>
      <dgm:t>
        <a:bodyPr/>
        <a:lstStyle/>
        <a:p>
          <a:endParaRPr lang="en-US"/>
        </a:p>
      </dgm:t>
    </dgm:pt>
    <dgm:pt modelId="{503B436B-9662-42B5-A928-C89362CE6A74}">
      <dgm:prSet phldrT="[Text]"/>
      <dgm:spPr/>
      <dgm:t>
        <a:bodyPr/>
        <a:lstStyle/>
        <a:p>
          <a:r>
            <a:rPr lang="en-US" dirty="0" smtClean="0"/>
            <a:t>Complications</a:t>
          </a:r>
          <a:endParaRPr lang="en-US" dirty="0"/>
        </a:p>
      </dgm:t>
    </dgm:pt>
    <dgm:pt modelId="{94554E4C-23ED-4AAA-83F2-9D280A998620}" type="parTrans" cxnId="{B25B57E1-AC42-4EDD-B41C-B3939B6785F1}">
      <dgm:prSet/>
      <dgm:spPr/>
      <dgm:t>
        <a:bodyPr/>
        <a:lstStyle/>
        <a:p>
          <a:endParaRPr lang="en-US"/>
        </a:p>
      </dgm:t>
    </dgm:pt>
    <dgm:pt modelId="{CCFB97BD-9DF4-480B-BD68-32B1EB14370C}" type="sibTrans" cxnId="{B25B57E1-AC42-4EDD-B41C-B3939B6785F1}">
      <dgm:prSet/>
      <dgm:spPr/>
      <dgm:t>
        <a:bodyPr/>
        <a:lstStyle/>
        <a:p>
          <a:endParaRPr lang="en-US"/>
        </a:p>
      </dgm:t>
    </dgm:pt>
    <dgm:pt modelId="{5635FB2F-294D-432B-BA1F-93A7200535E1}">
      <dgm:prSet/>
      <dgm:spPr/>
      <dgm:t>
        <a:bodyPr/>
        <a:lstStyle/>
        <a:p>
          <a:r>
            <a:rPr lang="en-US" dirty="0" smtClean="0"/>
            <a:t>Principal Diagnosis</a:t>
          </a:r>
          <a:endParaRPr lang="en-US" dirty="0"/>
        </a:p>
      </dgm:t>
    </dgm:pt>
    <dgm:pt modelId="{3D73AA0D-488C-4E8E-B7BC-1AAB54495E3B}" type="parTrans" cxnId="{60079DE4-6D91-43B8-B8E0-7471798C9813}">
      <dgm:prSet/>
      <dgm:spPr/>
      <dgm:t>
        <a:bodyPr/>
        <a:lstStyle/>
        <a:p>
          <a:endParaRPr lang="en-US"/>
        </a:p>
      </dgm:t>
    </dgm:pt>
    <dgm:pt modelId="{1067B948-96D8-4FC6-8AE9-5BCDF3F873BE}" type="sibTrans" cxnId="{60079DE4-6D91-43B8-B8E0-7471798C9813}">
      <dgm:prSet/>
      <dgm:spPr/>
      <dgm:t>
        <a:bodyPr/>
        <a:lstStyle/>
        <a:p>
          <a:endParaRPr lang="en-US"/>
        </a:p>
      </dgm:t>
    </dgm:pt>
    <dgm:pt modelId="{5C608E64-726D-4199-9D79-B7F50CA01799}">
      <dgm:prSet/>
      <dgm:spPr/>
      <dgm:t>
        <a:bodyPr/>
        <a:lstStyle/>
        <a:p>
          <a:r>
            <a:rPr lang="en-US" dirty="0" smtClean="0"/>
            <a:t>Secondary Diagnoses</a:t>
          </a:r>
          <a:endParaRPr lang="en-US" dirty="0"/>
        </a:p>
      </dgm:t>
    </dgm:pt>
    <dgm:pt modelId="{2AD2FF2C-B2F8-4DE0-A3A6-AAFE3653A5EA}" type="parTrans" cxnId="{52D36E06-0FEE-49FD-8D71-C3FA2D214781}">
      <dgm:prSet/>
      <dgm:spPr/>
      <dgm:t>
        <a:bodyPr/>
        <a:lstStyle/>
        <a:p>
          <a:endParaRPr lang="en-US"/>
        </a:p>
      </dgm:t>
    </dgm:pt>
    <dgm:pt modelId="{9F197C6E-010C-402E-9963-5E9F061623D0}" type="sibTrans" cxnId="{52D36E06-0FEE-49FD-8D71-C3FA2D214781}">
      <dgm:prSet/>
      <dgm:spPr/>
      <dgm:t>
        <a:bodyPr/>
        <a:lstStyle/>
        <a:p>
          <a:endParaRPr lang="en-US"/>
        </a:p>
      </dgm:t>
    </dgm:pt>
    <dgm:pt modelId="{E9CF98C5-938A-4827-B007-47857CBB4AE1}" type="pres">
      <dgm:prSet presAssocID="{29409546-ABE8-498A-A6FA-01AF8B762270}" presName="Name0" presStyleCnt="0">
        <dgm:presLayoutVars>
          <dgm:orgChart val="1"/>
          <dgm:chPref val="1"/>
          <dgm:dir/>
          <dgm:animOne val="branch"/>
          <dgm:animLvl val="lvl"/>
          <dgm:resizeHandles/>
        </dgm:presLayoutVars>
      </dgm:prSet>
      <dgm:spPr/>
      <dgm:t>
        <a:bodyPr/>
        <a:lstStyle/>
        <a:p>
          <a:endParaRPr lang="en-US"/>
        </a:p>
      </dgm:t>
    </dgm:pt>
    <dgm:pt modelId="{062055F6-169F-4AB8-B0C1-FFD6EDB0BAB4}" type="pres">
      <dgm:prSet presAssocID="{909C84D6-4E33-45F9-9427-D58124092D94}" presName="hierRoot1" presStyleCnt="0">
        <dgm:presLayoutVars>
          <dgm:hierBranch val="init"/>
        </dgm:presLayoutVars>
      </dgm:prSet>
      <dgm:spPr/>
    </dgm:pt>
    <dgm:pt modelId="{2F37D562-AC3C-4CAC-AA66-3FAED84EF334}" type="pres">
      <dgm:prSet presAssocID="{909C84D6-4E33-45F9-9427-D58124092D94}" presName="rootComposite1" presStyleCnt="0"/>
      <dgm:spPr/>
    </dgm:pt>
    <dgm:pt modelId="{CD87BDA7-523C-4407-B763-55F8B34DB733}" type="pres">
      <dgm:prSet presAssocID="{909C84D6-4E33-45F9-9427-D58124092D94}" presName="rootText1" presStyleLbl="alignAcc1" presStyleIdx="0" presStyleCnt="0" custScaleX="229388">
        <dgm:presLayoutVars>
          <dgm:chPref val="3"/>
        </dgm:presLayoutVars>
      </dgm:prSet>
      <dgm:spPr/>
      <dgm:t>
        <a:bodyPr/>
        <a:lstStyle/>
        <a:p>
          <a:endParaRPr lang="en-US"/>
        </a:p>
      </dgm:t>
    </dgm:pt>
    <dgm:pt modelId="{E1CD95D7-CF0E-45C8-9215-7E8D4D71798A}" type="pres">
      <dgm:prSet presAssocID="{909C84D6-4E33-45F9-9427-D58124092D94}" presName="topArc1" presStyleLbl="parChTrans1D1" presStyleIdx="0" presStyleCnt="24"/>
      <dgm:spPr/>
    </dgm:pt>
    <dgm:pt modelId="{E7F04B10-670B-44C2-A3C9-33396497A350}" type="pres">
      <dgm:prSet presAssocID="{909C84D6-4E33-45F9-9427-D58124092D94}" presName="bottomArc1" presStyleLbl="parChTrans1D1" presStyleIdx="1" presStyleCnt="24"/>
      <dgm:spPr/>
    </dgm:pt>
    <dgm:pt modelId="{C35B68A7-50B3-43B2-8D57-57D7E7AE1626}" type="pres">
      <dgm:prSet presAssocID="{909C84D6-4E33-45F9-9427-D58124092D94}" presName="topConnNode1" presStyleLbl="node1" presStyleIdx="0" presStyleCnt="0"/>
      <dgm:spPr/>
      <dgm:t>
        <a:bodyPr/>
        <a:lstStyle/>
        <a:p>
          <a:endParaRPr lang="en-US"/>
        </a:p>
      </dgm:t>
    </dgm:pt>
    <dgm:pt modelId="{4D8FF3F4-970F-4B5B-948F-A47B17909192}" type="pres">
      <dgm:prSet presAssocID="{909C84D6-4E33-45F9-9427-D58124092D94}" presName="hierChild2" presStyleCnt="0"/>
      <dgm:spPr/>
    </dgm:pt>
    <dgm:pt modelId="{6DBF0089-E1D0-4EC2-A678-F845DA1D054F}" type="pres">
      <dgm:prSet presAssocID="{82AF77E9-5F3B-470E-A78C-C2BFE70475B8}" presName="Name28" presStyleLbl="parChTrans1D2" presStyleIdx="0" presStyleCnt="3"/>
      <dgm:spPr/>
      <dgm:t>
        <a:bodyPr/>
        <a:lstStyle/>
        <a:p>
          <a:endParaRPr lang="en-US"/>
        </a:p>
      </dgm:t>
    </dgm:pt>
    <dgm:pt modelId="{A803F1FB-7093-42F5-BC04-FA14E9DA357D}" type="pres">
      <dgm:prSet presAssocID="{4F0FD7AC-B553-4252-B364-FED58E5806AF}" presName="hierRoot2" presStyleCnt="0">
        <dgm:presLayoutVars>
          <dgm:hierBranch val="init"/>
        </dgm:presLayoutVars>
      </dgm:prSet>
      <dgm:spPr/>
    </dgm:pt>
    <dgm:pt modelId="{ED4D87C5-DC52-4D1E-9F22-346C5B725CBA}" type="pres">
      <dgm:prSet presAssocID="{4F0FD7AC-B553-4252-B364-FED58E5806AF}" presName="rootComposite2" presStyleCnt="0"/>
      <dgm:spPr/>
    </dgm:pt>
    <dgm:pt modelId="{DA9165FA-3D30-42B3-8854-40E209F928B9}" type="pres">
      <dgm:prSet presAssocID="{4F0FD7AC-B553-4252-B364-FED58E5806AF}" presName="rootText2" presStyleLbl="alignAcc1" presStyleIdx="0" presStyleCnt="0">
        <dgm:presLayoutVars>
          <dgm:chPref val="3"/>
        </dgm:presLayoutVars>
      </dgm:prSet>
      <dgm:spPr/>
      <dgm:t>
        <a:bodyPr/>
        <a:lstStyle/>
        <a:p>
          <a:endParaRPr lang="en-US"/>
        </a:p>
      </dgm:t>
    </dgm:pt>
    <dgm:pt modelId="{08DB4E63-DD61-4646-BF02-6207609C5840}" type="pres">
      <dgm:prSet presAssocID="{4F0FD7AC-B553-4252-B364-FED58E5806AF}" presName="topArc2" presStyleLbl="parChTrans1D1" presStyleIdx="2" presStyleCnt="24"/>
      <dgm:spPr/>
    </dgm:pt>
    <dgm:pt modelId="{BC670E0C-794D-4EFC-83BB-1F2E889954D1}" type="pres">
      <dgm:prSet presAssocID="{4F0FD7AC-B553-4252-B364-FED58E5806AF}" presName="bottomArc2" presStyleLbl="parChTrans1D1" presStyleIdx="3" presStyleCnt="24"/>
      <dgm:spPr/>
    </dgm:pt>
    <dgm:pt modelId="{118E8B31-17C7-4DBC-88C1-D36838C2636C}" type="pres">
      <dgm:prSet presAssocID="{4F0FD7AC-B553-4252-B364-FED58E5806AF}" presName="topConnNode2" presStyleLbl="node2" presStyleIdx="0" presStyleCnt="0"/>
      <dgm:spPr/>
      <dgm:t>
        <a:bodyPr/>
        <a:lstStyle/>
        <a:p>
          <a:endParaRPr lang="en-US"/>
        </a:p>
      </dgm:t>
    </dgm:pt>
    <dgm:pt modelId="{51C29FBD-EFC7-4FBF-B664-3A6890EBCB53}" type="pres">
      <dgm:prSet presAssocID="{4F0FD7AC-B553-4252-B364-FED58E5806AF}" presName="hierChild4" presStyleCnt="0"/>
      <dgm:spPr/>
    </dgm:pt>
    <dgm:pt modelId="{544B0FF7-123E-4D0C-B364-0C4357A634F6}" type="pres">
      <dgm:prSet presAssocID="{2D7C0883-02F0-44F3-B413-512C0A2F2B0D}" presName="Name28" presStyleLbl="parChTrans1D3" presStyleIdx="0" presStyleCnt="8"/>
      <dgm:spPr/>
      <dgm:t>
        <a:bodyPr/>
        <a:lstStyle/>
        <a:p>
          <a:endParaRPr lang="en-US"/>
        </a:p>
      </dgm:t>
    </dgm:pt>
    <dgm:pt modelId="{6EAF7C41-A3CC-40FC-8784-66C70C46B652}" type="pres">
      <dgm:prSet presAssocID="{70BCD3FA-562A-474E-8FB2-29C0F10B6937}" presName="hierRoot2" presStyleCnt="0">
        <dgm:presLayoutVars>
          <dgm:hierBranch val="init"/>
        </dgm:presLayoutVars>
      </dgm:prSet>
      <dgm:spPr/>
    </dgm:pt>
    <dgm:pt modelId="{FBCC3102-35D2-45EE-A0AD-EF133A136759}" type="pres">
      <dgm:prSet presAssocID="{70BCD3FA-562A-474E-8FB2-29C0F10B6937}" presName="rootComposite2" presStyleCnt="0"/>
      <dgm:spPr/>
    </dgm:pt>
    <dgm:pt modelId="{67277F20-2688-4D50-B194-7F3E6545D677}" type="pres">
      <dgm:prSet presAssocID="{70BCD3FA-562A-474E-8FB2-29C0F10B6937}" presName="rootText2" presStyleLbl="alignAcc1" presStyleIdx="0" presStyleCnt="0">
        <dgm:presLayoutVars>
          <dgm:chPref val="3"/>
        </dgm:presLayoutVars>
      </dgm:prSet>
      <dgm:spPr/>
      <dgm:t>
        <a:bodyPr/>
        <a:lstStyle/>
        <a:p>
          <a:endParaRPr lang="en-US"/>
        </a:p>
      </dgm:t>
    </dgm:pt>
    <dgm:pt modelId="{970B17D3-C65D-4579-83F5-12A562730A47}" type="pres">
      <dgm:prSet presAssocID="{70BCD3FA-562A-474E-8FB2-29C0F10B6937}" presName="topArc2" presStyleLbl="parChTrans1D1" presStyleIdx="4" presStyleCnt="24"/>
      <dgm:spPr/>
    </dgm:pt>
    <dgm:pt modelId="{CB52545E-A965-438E-936D-9139D8FC82D2}" type="pres">
      <dgm:prSet presAssocID="{70BCD3FA-562A-474E-8FB2-29C0F10B6937}" presName="bottomArc2" presStyleLbl="parChTrans1D1" presStyleIdx="5" presStyleCnt="24"/>
      <dgm:spPr/>
    </dgm:pt>
    <dgm:pt modelId="{A5F494B0-1B7F-42F2-A558-DC3BE04DE3DD}" type="pres">
      <dgm:prSet presAssocID="{70BCD3FA-562A-474E-8FB2-29C0F10B6937}" presName="topConnNode2" presStyleLbl="node3" presStyleIdx="0" presStyleCnt="0"/>
      <dgm:spPr/>
      <dgm:t>
        <a:bodyPr/>
        <a:lstStyle/>
        <a:p>
          <a:endParaRPr lang="en-US"/>
        </a:p>
      </dgm:t>
    </dgm:pt>
    <dgm:pt modelId="{B97FC024-A519-444A-8B86-65C683839025}" type="pres">
      <dgm:prSet presAssocID="{70BCD3FA-562A-474E-8FB2-29C0F10B6937}" presName="hierChild4" presStyleCnt="0"/>
      <dgm:spPr/>
    </dgm:pt>
    <dgm:pt modelId="{9E85C8FB-6738-4D0A-B6BD-7B09FFE2BEC3}" type="pres">
      <dgm:prSet presAssocID="{70BCD3FA-562A-474E-8FB2-29C0F10B6937}" presName="hierChild5" presStyleCnt="0"/>
      <dgm:spPr/>
    </dgm:pt>
    <dgm:pt modelId="{F5DEA24E-F920-4054-B511-6D60A9352A84}" type="pres">
      <dgm:prSet presAssocID="{4D956A4C-D472-49BA-A305-1837BB65C76C}" presName="Name28" presStyleLbl="parChTrans1D3" presStyleIdx="1" presStyleCnt="8"/>
      <dgm:spPr/>
      <dgm:t>
        <a:bodyPr/>
        <a:lstStyle/>
        <a:p>
          <a:endParaRPr lang="en-US"/>
        </a:p>
      </dgm:t>
    </dgm:pt>
    <dgm:pt modelId="{06E80292-CBC3-4988-8BC3-6F37FDA6041C}" type="pres">
      <dgm:prSet presAssocID="{1F56FA44-A178-48FE-B18A-9D1C3CB58CDF}" presName="hierRoot2" presStyleCnt="0">
        <dgm:presLayoutVars>
          <dgm:hierBranch val="init"/>
        </dgm:presLayoutVars>
      </dgm:prSet>
      <dgm:spPr/>
    </dgm:pt>
    <dgm:pt modelId="{9EE1E8FD-3347-445C-A7E8-1BAD63479441}" type="pres">
      <dgm:prSet presAssocID="{1F56FA44-A178-48FE-B18A-9D1C3CB58CDF}" presName="rootComposite2" presStyleCnt="0"/>
      <dgm:spPr/>
    </dgm:pt>
    <dgm:pt modelId="{2505B1C1-59B2-4580-8014-8347AABB95D7}" type="pres">
      <dgm:prSet presAssocID="{1F56FA44-A178-48FE-B18A-9D1C3CB58CDF}" presName="rootText2" presStyleLbl="alignAcc1" presStyleIdx="0" presStyleCnt="0">
        <dgm:presLayoutVars>
          <dgm:chPref val="3"/>
        </dgm:presLayoutVars>
      </dgm:prSet>
      <dgm:spPr/>
      <dgm:t>
        <a:bodyPr/>
        <a:lstStyle/>
        <a:p>
          <a:endParaRPr lang="en-US"/>
        </a:p>
      </dgm:t>
    </dgm:pt>
    <dgm:pt modelId="{261BB5A9-90D0-48DA-B367-58A99B4C7F22}" type="pres">
      <dgm:prSet presAssocID="{1F56FA44-A178-48FE-B18A-9D1C3CB58CDF}" presName="topArc2" presStyleLbl="parChTrans1D1" presStyleIdx="6" presStyleCnt="24"/>
      <dgm:spPr/>
    </dgm:pt>
    <dgm:pt modelId="{253E617D-1637-4892-B180-344558726177}" type="pres">
      <dgm:prSet presAssocID="{1F56FA44-A178-48FE-B18A-9D1C3CB58CDF}" presName="bottomArc2" presStyleLbl="parChTrans1D1" presStyleIdx="7" presStyleCnt="24"/>
      <dgm:spPr/>
    </dgm:pt>
    <dgm:pt modelId="{AA09005C-08F0-4322-BA2B-0EBA8ED80425}" type="pres">
      <dgm:prSet presAssocID="{1F56FA44-A178-48FE-B18A-9D1C3CB58CDF}" presName="topConnNode2" presStyleLbl="node3" presStyleIdx="0" presStyleCnt="0"/>
      <dgm:spPr/>
      <dgm:t>
        <a:bodyPr/>
        <a:lstStyle/>
        <a:p>
          <a:endParaRPr lang="en-US"/>
        </a:p>
      </dgm:t>
    </dgm:pt>
    <dgm:pt modelId="{AA180D57-3B39-4546-91CF-0357DCD4EFEF}" type="pres">
      <dgm:prSet presAssocID="{1F56FA44-A178-48FE-B18A-9D1C3CB58CDF}" presName="hierChild4" presStyleCnt="0"/>
      <dgm:spPr/>
    </dgm:pt>
    <dgm:pt modelId="{251DA275-C1C2-4D89-AC36-90CB97CADD05}" type="pres">
      <dgm:prSet presAssocID="{1F56FA44-A178-48FE-B18A-9D1C3CB58CDF}" presName="hierChild5" presStyleCnt="0"/>
      <dgm:spPr/>
    </dgm:pt>
    <dgm:pt modelId="{E9855923-AC4B-4C8B-9CF9-40373ECFA1C4}" type="pres">
      <dgm:prSet presAssocID="{4F0FD7AC-B553-4252-B364-FED58E5806AF}" presName="hierChild5" presStyleCnt="0"/>
      <dgm:spPr/>
    </dgm:pt>
    <dgm:pt modelId="{52F5F8B2-FF7A-4EC8-A878-86AFCCB67D36}" type="pres">
      <dgm:prSet presAssocID="{8EA709A5-2ED4-4C18-95ED-C3AF8D3561DC}" presName="Name28" presStyleLbl="parChTrans1D2" presStyleIdx="1" presStyleCnt="3"/>
      <dgm:spPr/>
      <dgm:t>
        <a:bodyPr/>
        <a:lstStyle/>
        <a:p>
          <a:endParaRPr lang="en-US"/>
        </a:p>
      </dgm:t>
    </dgm:pt>
    <dgm:pt modelId="{C10D14E1-A7B8-4E0B-B951-6357C7102954}" type="pres">
      <dgm:prSet presAssocID="{86575CFB-3A74-466C-9FB4-1B44C6A91ECE}" presName="hierRoot2" presStyleCnt="0">
        <dgm:presLayoutVars>
          <dgm:hierBranch val="init"/>
        </dgm:presLayoutVars>
      </dgm:prSet>
      <dgm:spPr/>
    </dgm:pt>
    <dgm:pt modelId="{C65F1408-37D6-4355-BE14-9ABB0B5FE6A6}" type="pres">
      <dgm:prSet presAssocID="{86575CFB-3A74-466C-9FB4-1B44C6A91ECE}" presName="rootComposite2" presStyleCnt="0"/>
      <dgm:spPr/>
    </dgm:pt>
    <dgm:pt modelId="{7AB74032-87DB-4B11-B360-8D1E4E5B5F38}" type="pres">
      <dgm:prSet presAssocID="{86575CFB-3A74-466C-9FB4-1B44C6A91ECE}" presName="rootText2" presStyleLbl="alignAcc1" presStyleIdx="0" presStyleCnt="0">
        <dgm:presLayoutVars>
          <dgm:chPref val="3"/>
        </dgm:presLayoutVars>
      </dgm:prSet>
      <dgm:spPr/>
      <dgm:t>
        <a:bodyPr/>
        <a:lstStyle/>
        <a:p>
          <a:endParaRPr lang="en-US"/>
        </a:p>
      </dgm:t>
    </dgm:pt>
    <dgm:pt modelId="{D968F849-FCDE-4FBD-A175-28FDCC94456F}" type="pres">
      <dgm:prSet presAssocID="{86575CFB-3A74-466C-9FB4-1B44C6A91ECE}" presName="topArc2" presStyleLbl="parChTrans1D1" presStyleIdx="8" presStyleCnt="24"/>
      <dgm:spPr/>
    </dgm:pt>
    <dgm:pt modelId="{2A2290BC-02B0-462D-B903-9B86A0A711D0}" type="pres">
      <dgm:prSet presAssocID="{86575CFB-3A74-466C-9FB4-1B44C6A91ECE}" presName="bottomArc2" presStyleLbl="parChTrans1D1" presStyleIdx="9" presStyleCnt="24"/>
      <dgm:spPr/>
    </dgm:pt>
    <dgm:pt modelId="{28B86410-3490-403C-BE26-868CCC3039E0}" type="pres">
      <dgm:prSet presAssocID="{86575CFB-3A74-466C-9FB4-1B44C6A91ECE}" presName="topConnNode2" presStyleLbl="node2" presStyleIdx="0" presStyleCnt="0"/>
      <dgm:spPr/>
      <dgm:t>
        <a:bodyPr/>
        <a:lstStyle/>
        <a:p>
          <a:endParaRPr lang="en-US"/>
        </a:p>
      </dgm:t>
    </dgm:pt>
    <dgm:pt modelId="{22D3B392-1065-4FB5-8F04-BCCC1ED1B5E3}" type="pres">
      <dgm:prSet presAssocID="{86575CFB-3A74-466C-9FB4-1B44C6A91ECE}" presName="hierChild4" presStyleCnt="0"/>
      <dgm:spPr/>
    </dgm:pt>
    <dgm:pt modelId="{E9FCB255-2EDD-4F75-A117-722743FD563F}" type="pres">
      <dgm:prSet presAssocID="{D06C75A1-AD5D-4BCB-9BD4-1C5A03C2E4D5}" presName="Name28" presStyleLbl="parChTrans1D3" presStyleIdx="2" presStyleCnt="8"/>
      <dgm:spPr/>
      <dgm:t>
        <a:bodyPr/>
        <a:lstStyle/>
        <a:p>
          <a:endParaRPr lang="en-US"/>
        </a:p>
      </dgm:t>
    </dgm:pt>
    <dgm:pt modelId="{4F2465A2-E66B-4916-895D-39E7A631A228}" type="pres">
      <dgm:prSet presAssocID="{94DC5649-0962-4637-8FF0-84A80390D9BE}" presName="hierRoot2" presStyleCnt="0">
        <dgm:presLayoutVars>
          <dgm:hierBranch val="init"/>
        </dgm:presLayoutVars>
      </dgm:prSet>
      <dgm:spPr/>
    </dgm:pt>
    <dgm:pt modelId="{96A2188A-8BA1-4D58-9A1F-CBA79500B3C7}" type="pres">
      <dgm:prSet presAssocID="{94DC5649-0962-4637-8FF0-84A80390D9BE}" presName="rootComposite2" presStyleCnt="0"/>
      <dgm:spPr/>
    </dgm:pt>
    <dgm:pt modelId="{3B687B6B-751C-468F-BAF6-D000CBA544DA}" type="pres">
      <dgm:prSet presAssocID="{94DC5649-0962-4637-8FF0-84A80390D9BE}" presName="rootText2" presStyleLbl="alignAcc1" presStyleIdx="0" presStyleCnt="0">
        <dgm:presLayoutVars>
          <dgm:chPref val="3"/>
        </dgm:presLayoutVars>
      </dgm:prSet>
      <dgm:spPr/>
      <dgm:t>
        <a:bodyPr/>
        <a:lstStyle/>
        <a:p>
          <a:endParaRPr lang="en-US"/>
        </a:p>
      </dgm:t>
    </dgm:pt>
    <dgm:pt modelId="{F6F251E2-ECC7-46A2-A2DA-0788CBD52605}" type="pres">
      <dgm:prSet presAssocID="{94DC5649-0962-4637-8FF0-84A80390D9BE}" presName="topArc2" presStyleLbl="parChTrans1D1" presStyleIdx="10" presStyleCnt="24"/>
      <dgm:spPr/>
    </dgm:pt>
    <dgm:pt modelId="{047024EA-CA7A-485B-BCF1-A693F40A1878}" type="pres">
      <dgm:prSet presAssocID="{94DC5649-0962-4637-8FF0-84A80390D9BE}" presName="bottomArc2" presStyleLbl="parChTrans1D1" presStyleIdx="11" presStyleCnt="24"/>
      <dgm:spPr/>
    </dgm:pt>
    <dgm:pt modelId="{77F657B0-64D4-4AFA-82D5-52491FB74A8F}" type="pres">
      <dgm:prSet presAssocID="{94DC5649-0962-4637-8FF0-84A80390D9BE}" presName="topConnNode2" presStyleLbl="node3" presStyleIdx="0" presStyleCnt="0"/>
      <dgm:spPr/>
      <dgm:t>
        <a:bodyPr/>
        <a:lstStyle/>
        <a:p>
          <a:endParaRPr lang="en-US"/>
        </a:p>
      </dgm:t>
    </dgm:pt>
    <dgm:pt modelId="{D50D2BE3-4059-48DF-80A0-60F3E16278A3}" type="pres">
      <dgm:prSet presAssocID="{94DC5649-0962-4637-8FF0-84A80390D9BE}" presName="hierChild4" presStyleCnt="0"/>
      <dgm:spPr/>
    </dgm:pt>
    <dgm:pt modelId="{69248853-D49E-4077-89A7-4A17000D213F}" type="pres">
      <dgm:prSet presAssocID="{94DC5649-0962-4637-8FF0-84A80390D9BE}" presName="hierChild5" presStyleCnt="0"/>
      <dgm:spPr/>
    </dgm:pt>
    <dgm:pt modelId="{39DCF323-6DFE-48ED-A959-DC566EC2E420}" type="pres">
      <dgm:prSet presAssocID="{A5512647-879A-4059-BFB1-0AE6B0C9C1CA}" presName="Name28" presStyleLbl="parChTrans1D3" presStyleIdx="3" presStyleCnt="8"/>
      <dgm:spPr/>
      <dgm:t>
        <a:bodyPr/>
        <a:lstStyle/>
        <a:p>
          <a:endParaRPr lang="en-US"/>
        </a:p>
      </dgm:t>
    </dgm:pt>
    <dgm:pt modelId="{6CB69DAF-E615-4E64-9734-E7B6DBFBC420}" type="pres">
      <dgm:prSet presAssocID="{F55DD091-CBB7-413C-89DB-74CF614E012F}" presName="hierRoot2" presStyleCnt="0">
        <dgm:presLayoutVars>
          <dgm:hierBranch val="init"/>
        </dgm:presLayoutVars>
      </dgm:prSet>
      <dgm:spPr/>
    </dgm:pt>
    <dgm:pt modelId="{C521A112-0B07-48AD-89A6-2F43443320FA}" type="pres">
      <dgm:prSet presAssocID="{F55DD091-CBB7-413C-89DB-74CF614E012F}" presName="rootComposite2" presStyleCnt="0"/>
      <dgm:spPr/>
    </dgm:pt>
    <dgm:pt modelId="{830DCF4F-9D5E-4835-9CF5-A93B8E83BCAE}" type="pres">
      <dgm:prSet presAssocID="{F55DD091-CBB7-413C-89DB-74CF614E012F}" presName="rootText2" presStyleLbl="alignAcc1" presStyleIdx="0" presStyleCnt="0">
        <dgm:presLayoutVars>
          <dgm:chPref val="3"/>
        </dgm:presLayoutVars>
      </dgm:prSet>
      <dgm:spPr/>
      <dgm:t>
        <a:bodyPr/>
        <a:lstStyle/>
        <a:p>
          <a:endParaRPr lang="en-US"/>
        </a:p>
      </dgm:t>
    </dgm:pt>
    <dgm:pt modelId="{8BE097CF-1EE6-4C43-B2E5-DDD164439250}" type="pres">
      <dgm:prSet presAssocID="{F55DD091-CBB7-413C-89DB-74CF614E012F}" presName="topArc2" presStyleLbl="parChTrans1D1" presStyleIdx="12" presStyleCnt="24"/>
      <dgm:spPr/>
    </dgm:pt>
    <dgm:pt modelId="{F7131E53-F3CF-4CD0-BEFF-A3D8BA172F9E}" type="pres">
      <dgm:prSet presAssocID="{F55DD091-CBB7-413C-89DB-74CF614E012F}" presName="bottomArc2" presStyleLbl="parChTrans1D1" presStyleIdx="13" presStyleCnt="24"/>
      <dgm:spPr/>
    </dgm:pt>
    <dgm:pt modelId="{E03C910A-FAB7-42D3-BD70-E441D3EDDE94}" type="pres">
      <dgm:prSet presAssocID="{F55DD091-CBB7-413C-89DB-74CF614E012F}" presName="topConnNode2" presStyleLbl="node3" presStyleIdx="0" presStyleCnt="0"/>
      <dgm:spPr/>
      <dgm:t>
        <a:bodyPr/>
        <a:lstStyle/>
        <a:p>
          <a:endParaRPr lang="en-US"/>
        </a:p>
      </dgm:t>
    </dgm:pt>
    <dgm:pt modelId="{C997729A-BB4D-4FFD-A43C-25225FF73DE4}" type="pres">
      <dgm:prSet presAssocID="{F55DD091-CBB7-413C-89DB-74CF614E012F}" presName="hierChild4" presStyleCnt="0"/>
      <dgm:spPr/>
    </dgm:pt>
    <dgm:pt modelId="{C59078D9-B260-4C77-8DD9-F36C245CEE4D}" type="pres">
      <dgm:prSet presAssocID="{F55DD091-CBB7-413C-89DB-74CF614E012F}" presName="hierChild5" presStyleCnt="0"/>
      <dgm:spPr/>
    </dgm:pt>
    <dgm:pt modelId="{2FD7E60B-6F5A-4BD6-ABEB-12295FB336FC}" type="pres">
      <dgm:prSet presAssocID="{8A09F7F1-7EDD-4CFF-AE9E-B246DFE9DA48}" presName="Name28" presStyleLbl="parChTrans1D3" presStyleIdx="4" presStyleCnt="8"/>
      <dgm:spPr/>
      <dgm:t>
        <a:bodyPr/>
        <a:lstStyle/>
        <a:p>
          <a:endParaRPr lang="en-US"/>
        </a:p>
      </dgm:t>
    </dgm:pt>
    <dgm:pt modelId="{2658B149-1B63-47C6-8677-566BEF67208C}" type="pres">
      <dgm:prSet presAssocID="{E6AD7984-1A64-40F4-B834-13F74F9FC253}" presName="hierRoot2" presStyleCnt="0">
        <dgm:presLayoutVars>
          <dgm:hierBranch val="init"/>
        </dgm:presLayoutVars>
      </dgm:prSet>
      <dgm:spPr/>
    </dgm:pt>
    <dgm:pt modelId="{F9590099-4C05-45AA-9667-E70C1CCC2252}" type="pres">
      <dgm:prSet presAssocID="{E6AD7984-1A64-40F4-B834-13F74F9FC253}" presName="rootComposite2" presStyleCnt="0"/>
      <dgm:spPr/>
    </dgm:pt>
    <dgm:pt modelId="{A1B51D7B-520B-4399-9003-1C57F07F189F}" type="pres">
      <dgm:prSet presAssocID="{E6AD7984-1A64-40F4-B834-13F74F9FC253}" presName="rootText2" presStyleLbl="alignAcc1" presStyleIdx="0" presStyleCnt="0">
        <dgm:presLayoutVars>
          <dgm:chPref val="3"/>
        </dgm:presLayoutVars>
      </dgm:prSet>
      <dgm:spPr/>
      <dgm:t>
        <a:bodyPr/>
        <a:lstStyle/>
        <a:p>
          <a:endParaRPr lang="en-US"/>
        </a:p>
      </dgm:t>
    </dgm:pt>
    <dgm:pt modelId="{CE536F9A-E58B-48C4-AE6D-C93F029C700B}" type="pres">
      <dgm:prSet presAssocID="{E6AD7984-1A64-40F4-B834-13F74F9FC253}" presName="topArc2" presStyleLbl="parChTrans1D1" presStyleIdx="14" presStyleCnt="24"/>
      <dgm:spPr/>
    </dgm:pt>
    <dgm:pt modelId="{E6BAA8C8-CB40-4554-8541-6D8FFDF0C2CA}" type="pres">
      <dgm:prSet presAssocID="{E6AD7984-1A64-40F4-B834-13F74F9FC253}" presName="bottomArc2" presStyleLbl="parChTrans1D1" presStyleIdx="15" presStyleCnt="24"/>
      <dgm:spPr/>
    </dgm:pt>
    <dgm:pt modelId="{4F8BE629-3994-484D-80FC-3CF904CDAB40}" type="pres">
      <dgm:prSet presAssocID="{E6AD7984-1A64-40F4-B834-13F74F9FC253}" presName="topConnNode2" presStyleLbl="node3" presStyleIdx="0" presStyleCnt="0"/>
      <dgm:spPr/>
      <dgm:t>
        <a:bodyPr/>
        <a:lstStyle/>
        <a:p>
          <a:endParaRPr lang="en-US"/>
        </a:p>
      </dgm:t>
    </dgm:pt>
    <dgm:pt modelId="{CF0E0DD6-8880-4A92-98F3-754DCBCB4578}" type="pres">
      <dgm:prSet presAssocID="{E6AD7984-1A64-40F4-B834-13F74F9FC253}" presName="hierChild4" presStyleCnt="0"/>
      <dgm:spPr/>
    </dgm:pt>
    <dgm:pt modelId="{8A24528A-20FE-4BFF-8712-7CB971CB595A}" type="pres">
      <dgm:prSet presAssocID="{E6AD7984-1A64-40F4-B834-13F74F9FC253}" presName="hierChild5" presStyleCnt="0"/>
      <dgm:spPr/>
    </dgm:pt>
    <dgm:pt modelId="{448FF404-CFE5-4C6C-8125-3FA650FBA480}" type="pres">
      <dgm:prSet presAssocID="{94554E4C-23ED-4AAA-83F2-9D280A998620}" presName="Name28" presStyleLbl="parChTrans1D3" presStyleIdx="5" presStyleCnt="8"/>
      <dgm:spPr/>
      <dgm:t>
        <a:bodyPr/>
        <a:lstStyle/>
        <a:p>
          <a:endParaRPr lang="en-US"/>
        </a:p>
      </dgm:t>
    </dgm:pt>
    <dgm:pt modelId="{44259F34-4A88-4855-ABF2-0C4F5753A155}" type="pres">
      <dgm:prSet presAssocID="{503B436B-9662-42B5-A928-C89362CE6A74}" presName="hierRoot2" presStyleCnt="0">
        <dgm:presLayoutVars>
          <dgm:hierBranch val="init"/>
        </dgm:presLayoutVars>
      </dgm:prSet>
      <dgm:spPr/>
    </dgm:pt>
    <dgm:pt modelId="{84B7E651-4F0C-4864-8735-2F17720583AE}" type="pres">
      <dgm:prSet presAssocID="{503B436B-9662-42B5-A928-C89362CE6A74}" presName="rootComposite2" presStyleCnt="0"/>
      <dgm:spPr/>
    </dgm:pt>
    <dgm:pt modelId="{6024CAAA-5B67-4236-AF49-DBE1DE48FA47}" type="pres">
      <dgm:prSet presAssocID="{503B436B-9662-42B5-A928-C89362CE6A74}" presName="rootText2" presStyleLbl="alignAcc1" presStyleIdx="0" presStyleCnt="0">
        <dgm:presLayoutVars>
          <dgm:chPref val="3"/>
        </dgm:presLayoutVars>
      </dgm:prSet>
      <dgm:spPr/>
      <dgm:t>
        <a:bodyPr/>
        <a:lstStyle/>
        <a:p>
          <a:endParaRPr lang="en-US"/>
        </a:p>
      </dgm:t>
    </dgm:pt>
    <dgm:pt modelId="{7478FB86-BB95-40A0-98A8-1005B1A4EC1C}" type="pres">
      <dgm:prSet presAssocID="{503B436B-9662-42B5-A928-C89362CE6A74}" presName="topArc2" presStyleLbl="parChTrans1D1" presStyleIdx="16" presStyleCnt="24"/>
      <dgm:spPr/>
    </dgm:pt>
    <dgm:pt modelId="{B4B1BC1A-DC30-430D-B495-3EC33251E2A7}" type="pres">
      <dgm:prSet presAssocID="{503B436B-9662-42B5-A928-C89362CE6A74}" presName="bottomArc2" presStyleLbl="parChTrans1D1" presStyleIdx="17" presStyleCnt="24"/>
      <dgm:spPr/>
    </dgm:pt>
    <dgm:pt modelId="{797CB55C-3466-4E29-8644-D39FB7B69779}" type="pres">
      <dgm:prSet presAssocID="{503B436B-9662-42B5-A928-C89362CE6A74}" presName="topConnNode2" presStyleLbl="node3" presStyleIdx="0" presStyleCnt="0"/>
      <dgm:spPr/>
      <dgm:t>
        <a:bodyPr/>
        <a:lstStyle/>
        <a:p>
          <a:endParaRPr lang="en-US"/>
        </a:p>
      </dgm:t>
    </dgm:pt>
    <dgm:pt modelId="{7E1B39D9-54CB-4B40-B0C8-50A5D2F1E27D}" type="pres">
      <dgm:prSet presAssocID="{503B436B-9662-42B5-A928-C89362CE6A74}" presName="hierChild4" presStyleCnt="0"/>
      <dgm:spPr/>
    </dgm:pt>
    <dgm:pt modelId="{CCAF574D-EA77-454E-ACF6-6DDEAB96E08F}" type="pres">
      <dgm:prSet presAssocID="{503B436B-9662-42B5-A928-C89362CE6A74}" presName="hierChild5" presStyleCnt="0"/>
      <dgm:spPr/>
    </dgm:pt>
    <dgm:pt modelId="{A8AE4BEB-C458-4ACC-9ACF-E6C8F3A59A68}" type="pres">
      <dgm:prSet presAssocID="{86575CFB-3A74-466C-9FB4-1B44C6A91ECE}" presName="hierChild5" presStyleCnt="0"/>
      <dgm:spPr/>
    </dgm:pt>
    <dgm:pt modelId="{205C3058-ED5D-46FB-B701-07517BCD6C20}" type="pres">
      <dgm:prSet presAssocID="{025DB092-3EBC-47B0-959A-5E449ED4982F}" presName="Name28" presStyleLbl="parChTrans1D2" presStyleIdx="2" presStyleCnt="3"/>
      <dgm:spPr/>
      <dgm:t>
        <a:bodyPr/>
        <a:lstStyle/>
        <a:p>
          <a:endParaRPr lang="en-US"/>
        </a:p>
      </dgm:t>
    </dgm:pt>
    <dgm:pt modelId="{B45E3EA8-8945-448B-8437-0B9EDB102264}" type="pres">
      <dgm:prSet presAssocID="{5D7D8073-0FD5-4CDB-AB53-A7383D274647}" presName="hierRoot2" presStyleCnt="0">
        <dgm:presLayoutVars>
          <dgm:hierBranch val="init"/>
        </dgm:presLayoutVars>
      </dgm:prSet>
      <dgm:spPr/>
    </dgm:pt>
    <dgm:pt modelId="{785BDC02-623C-4048-A824-8AD241CBC616}" type="pres">
      <dgm:prSet presAssocID="{5D7D8073-0FD5-4CDB-AB53-A7383D274647}" presName="rootComposite2" presStyleCnt="0"/>
      <dgm:spPr/>
    </dgm:pt>
    <dgm:pt modelId="{1E945C2A-B894-48BB-A4E5-F1D947DB7CEA}" type="pres">
      <dgm:prSet presAssocID="{5D7D8073-0FD5-4CDB-AB53-A7383D274647}" presName="rootText2" presStyleLbl="alignAcc1" presStyleIdx="0" presStyleCnt="0">
        <dgm:presLayoutVars>
          <dgm:chPref val="3"/>
        </dgm:presLayoutVars>
      </dgm:prSet>
      <dgm:spPr/>
      <dgm:t>
        <a:bodyPr/>
        <a:lstStyle/>
        <a:p>
          <a:endParaRPr lang="en-US"/>
        </a:p>
      </dgm:t>
    </dgm:pt>
    <dgm:pt modelId="{1FB99F0A-BF34-40DB-A8F0-F2D279F2FBE2}" type="pres">
      <dgm:prSet presAssocID="{5D7D8073-0FD5-4CDB-AB53-A7383D274647}" presName="topArc2" presStyleLbl="parChTrans1D1" presStyleIdx="18" presStyleCnt="24"/>
      <dgm:spPr/>
    </dgm:pt>
    <dgm:pt modelId="{9EF90B90-9CED-4407-8E3B-1B214FBA00E9}" type="pres">
      <dgm:prSet presAssocID="{5D7D8073-0FD5-4CDB-AB53-A7383D274647}" presName="bottomArc2" presStyleLbl="parChTrans1D1" presStyleIdx="19" presStyleCnt="24"/>
      <dgm:spPr/>
    </dgm:pt>
    <dgm:pt modelId="{2C064802-0B1F-4916-958E-9ED8AB6E4DB2}" type="pres">
      <dgm:prSet presAssocID="{5D7D8073-0FD5-4CDB-AB53-A7383D274647}" presName="topConnNode2" presStyleLbl="node2" presStyleIdx="0" presStyleCnt="0"/>
      <dgm:spPr/>
      <dgm:t>
        <a:bodyPr/>
        <a:lstStyle/>
        <a:p>
          <a:endParaRPr lang="en-US"/>
        </a:p>
      </dgm:t>
    </dgm:pt>
    <dgm:pt modelId="{E114358C-EA0D-454E-B14A-584E6D355D97}" type="pres">
      <dgm:prSet presAssocID="{5D7D8073-0FD5-4CDB-AB53-A7383D274647}" presName="hierChild4" presStyleCnt="0"/>
      <dgm:spPr/>
    </dgm:pt>
    <dgm:pt modelId="{5303D61B-000A-4422-B99C-AB128AE11EA2}" type="pres">
      <dgm:prSet presAssocID="{3D73AA0D-488C-4E8E-B7BC-1AAB54495E3B}" presName="Name28" presStyleLbl="parChTrans1D3" presStyleIdx="6" presStyleCnt="8"/>
      <dgm:spPr/>
      <dgm:t>
        <a:bodyPr/>
        <a:lstStyle/>
        <a:p>
          <a:endParaRPr lang="en-US"/>
        </a:p>
      </dgm:t>
    </dgm:pt>
    <dgm:pt modelId="{4AA77443-0E83-4FE9-9380-71E463E28109}" type="pres">
      <dgm:prSet presAssocID="{5635FB2F-294D-432B-BA1F-93A7200535E1}" presName="hierRoot2" presStyleCnt="0">
        <dgm:presLayoutVars>
          <dgm:hierBranch val="init"/>
        </dgm:presLayoutVars>
      </dgm:prSet>
      <dgm:spPr/>
    </dgm:pt>
    <dgm:pt modelId="{8A9201C3-A5A9-4228-A66F-7049C8F205FE}" type="pres">
      <dgm:prSet presAssocID="{5635FB2F-294D-432B-BA1F-93A7200535E1}" presName="rootComposite2" presStyleCnt="0"/>
      <dgm:spPr/>
    </dgm:pt>
    <dgm:pt modelId="{A9437929-A5A4-468B-98FF-9EF3987BB74D}" type="pres">
      <dgm:prSet presAssocID="{5635FB2F-294D-432B-BA1F-93A7200535E1}" presName="rootText2" presStyleLbl="alignAcc1" presStyleIdx="0" presStyleCnt="0">
        <dgm:presLayoutVars>
          <dgm:chPref val="3"/>
        </dgm:presLayoutVars>
      </dgm:prSet>
      <dgm:spPr/>
      <dgm:t>
        <a:bodyPr/>
        <a:lstStyle/>
        <a:p>
          <a:endParaRPr lang="en-US"/>
        </a:p>
      </dgm:t>
    </dgm:pt>
    <dgm:pt modelId="{78C5185E-FD5A-402D-9640-F75C6F986173}" type="pres">
      <dgm:prSet presAssocID="{5635FB2F-294D-432B-BA1F-93A7200535E1}" presName="topArc2" presStyleLbl="parChTrans1D1" presStyleIdx="20" presStyleCnt="24"/>
      <dgm:spPr/>
    </dgm:pt>
    <dgm:pt modelId="{78782768-B3AD-4024-9EA4-797C60E5E260}" type="pres">
      <dgm:prSet presAssocID="{5635FB2F-294D-432B-BA1F-93A7200535E1}" presName="bottomArc2" presStyleLbl="parChTrans1D1" presStyleIdx="21" presStyleCnt="24"/>
      <dgm:spPr/>
    </dgm:pt>
    <dgm:pt modelId="{F63D7884-B20F-45B8-B0D1-C848F7F31A11}" type="pres">
      <dgm:prSet presAssocID="{5635FB2F-294D-432B-BA1F-93A7200535E1}" presName="topConnNode2" presStyleLbl="node3" presStyleIdx="0" presStyleCnt="0"/>
      <dgm:spPr/>
      <dgm:t>
        <a:bodyPr/>
        <a:lstStyle/>
        <a:p>
          <a:endParaRPr lang="en-US"/>
        </a:p>
      </dgm:t>
    </dgm:pt>
    <dgm:pt modelId="{97850E45-0BCE-40DC-8AE1-1E4FDA63FEE5}" type="pres">
      <dgm:prSet presAssocID="{5635FB2F-294D-432B-BA1F-93A7200535E1}" presName="hierChild4" presStyleCnt="0"/>
      <dgm:spPr/>
    </dgm:pt>
    <dgm:pt modelId="{7CA2F762-4360-4526-AA44-00906FB1E647}" type="pres">
      <dgm:prSet presAssocID="{5635FB2F-294D-432B-BA1F-93A7200535E1}" presName="hierChild5" presStyleCnt="0"/>
      <dgm:spPr/>
    </dgm:pt>
    <dgm:pt modelId="{08E985A5-7BB1-42D0-BEC5-BCA3F4D0805A}" type="pres">
      <dgm:prSet presAssocID="{2AD2FF2C-B2F8-4DE0-A3A6-AAFE3653A5EA}" presName="Name28" presStyleLbl="parChTrans1D3" presStyleIdx="7" presStyleCnt="8"/>
      <dgm:spPr/>
      <dgm:t>
        <a:bodyPr/>
        <a:lstStyle/>
        <a:p>
          <a:endParaRPr lang="en-US"/>
        </a:p>
      </dgm:t>
    </dgm:pt>
    <dgm:pt modelId="{FDFDC396-3A6A-42A1-B958-529C07FAEBC5}" type="pres">
      <dgm:prSet presAssocID="{5C608E64-726D-4199-9D79-B7F50CA01799}" presName="hierRoot2" presStyleCnt="0">
        <dgm:presLayoutVars>
          <dgm:hierBranch val="init"/>
        </dgm:presLayoutVars>
      </dgm:prSet>
      <dgm:spPr/>
    </dgm:pt>
    <dgm:pt modelId="{D45497E4-40B9-4D20-885B-847EEB089321}" type="pres">
      <dgm:prSet presAssocID="{5C608E64-726D-4199-9D79-B7F50CA01799}" presName="rootComposite2" presStyleCnt="0"/>
      <dgm:spPr/>
    </dgm:pt>
    <dgm:pt modelId="{32B7397E-5B50-4ACF-83F1-F62512AB78D6}" type="pres">
      <dgm:prSet presAssocID="{5C608E64-726D-4199-9D79-B7F50CA01799}" presName="rootText2" presStyleLbl="alignAcc1" presStyleIdx="0" presStyleCnt="0">
        <dgm:presLayoutVars>
          <dgm:chPref val="3"/>
        </dgm:presLayoutVars>
      </dgm:prSet>
      <dgm:spPr/>
      <dgm:t>
        <a:bodyPr/>
        <a:lstStyle/>
        <a:p>
          <a:endParaRPr lang="en-US"/>
        </a:p>
      </dgm:t>
    </dgm:pt>
    <dgm:pt modelId="{F9F1892A-C1AE-431D-96BC-51B4346AC170}" type="pres">
      <dgm:prSet presAssocID="{5C608E64-726D-4199-9D79-B7F50CA01799}" presName="topArc2" presStyleLbl="parChTrans1D1" presStyleIdx="22" presStyleCnt="24"/>
      <dgm:spPr/>
    </dgm:pt>
    <dgm:pt modelId="{4C40B69E-F37D-467B-9318-01C0D3F5D236}" type="pres">
      <dgm:prSet presAssocID="{5C608E64-726D-4199-9D79-B7F50CA01799}" presName="bottomArc2" presStyleLbl="parChTrans1D1" presStyleIdx="23" presStyleCnt="24"/>
      <dgm:spPr/>
    </dgm:pt>
    <dgm:pt modelId="{31B04CAB-6897-4E95-AF22-42EB35F4201C}" type="pres">
      <dgm:prSet presAssocID="{5C608E64-726D-4199-9D79-B7F50CA01799}" presName="topConnNode2" presStyleLbl="node3" presStyleIdx="0" presStyleCnt="0"/>
      <dgm:spPr/>
      <dgm:t>
        <a:bodyPr/>
        <a:lstStyle/>
        <a:p>
          <a:endParaRPr lang="en-US"/>
        </a:p>
      </dgm:t>
    </dgm:pt>
    <dgm:pt modelId="{F1A37B70-7550-46DE-B681-B560B58E1099}" type="pres">
      <dgm:prSet presAssocID="{5C608E64-726D-4199-9D79-B7F50CA01799}" presName="hierChild4" presStyleCnt="0"/>
      <dgm:spPr/>
    </dgm:pt>
    <dgm:pt modelId="{E4D1BC78-9A2F-4709-BB96-572B67E40EFB}" type="pres">
      <dgm:prSet presAssocID="{5C608E64-726D-4199-9D79-B7F50CA01799}" presName="hierChild5" presStyleCnt="0"/>
      <dgm:spPr/>
    </dgm:pt>
    <dgm:pt modelId="{DB9E5103-6A01-4EF1-997D-55A7FC581425}" type="pres">
      <dgm:prSet presAssocID="{5D7D8073-0FD5-4CDB-AB53-A7383D274647}" presName="hierChild5" presStyleCnt="0"/>
      <dgm:spPr/>
    </dgm:pt>
    <dgm:pt modelId="{F9D22D23-0C62-48FD-9E0F-B9BCC556A88E}" type="pres">
      <dgm:prSet presAssocID="{909C84D6-4E33-45F9-9427-D58124092D94}" presName="hierChild3" presStyleCnt="0"/>
      <dgm:spPr/>
    </dgm:pt>
  </dgm:ptLst>
  <dgm:cxnLst>
    <dgm:cxn modelId="{A705BFC6-B6BB-4673-AF2E-10B818FED3CF}" type="presOf" srcId="{94554E4C-23ED-4AAA-83F2-9D280A998620}" destId="{448FF404-CFE5-4C6C-8125-3FA650FBA480}" srcOrd="0" destOrd="0" presId="urn:microsoft.com/office/officeart/2008/layout/HalfCircleOrganizationChart"/>
    <dgm:cxn modelId="{011BCBDD-F9F7-4039-B576-0077448945F8}" type="presOf" srcId="{5D7D8073-0FD5-4CDB-AB53-A7383D274647}" destId="{2C064802-0B1F-4916-958E-9ED8AB6E4DB2}" srcOrd="1" destOrd="0" presId="urn:microsoft.com/office/officeart/2008/layout/HalfCircleOrganizationChart"/>
    <dgm:cxn modelId="{60079DE4-6D91-43B8-B8E0-7471798C9813}" srcId="{5D7D8073-0FD5-4CDB-AB53-A7383D274647}" destId="{5635FB2F-294D-432B-BA1F-93A7200535E1}" srcOrd="0" destOrd="0" parTransId="{3D73AA0D-488C-4E8E-B7BC-1AAB54495E3B}" sibTransId="{1067B948-96D8-4FC6-8AE9-5BCDF3F873BE}"/>
    <dgm:cxn modelId="{57D542C5-22BC-48EF-82F3-AF86402505BA}" type="presOf" srcId="{5C608E64-726D-4199-9D79-B7F50CA01799}" destId="{32B7397E-5B50-4ACF-83F1-F62512AB78D6}" srcOrd="0" destOrd="0" presId="urn:microsoft.com/office/officeart/2008/layout/HalfCircleOrganizationChart"/>
    <dgm:cxn modelId="{F2988B4F-744A-4D2F-811B-50794EC0DE2E}" type="presOf" srcId="{909C84D6-4E33-45F9-9427-D58124092D94}" destId="{C35B68A7-50B3-43B2-8D57-57D7E7AE1626}" srcOrd="1" destOrd="0" presId="urn:microsoft.com/office/officeart/2008/layout/HalfCircleOrganizationChart"/>
    <dgm:cxn modelId="{D8620328-165F-4F87-9ABE-D5D0564E5873}" type="presOf" srcId="{503B436B-9662-42B5-A928-C89362CE6A74}" destId="{6024CAAA-5B67-4236-AF49-DBE1DE48FA47}" srcOrd="0" destOrd="0" presId="urn:microsoft.com/office/officeart/2008/layout/HalfCircleOrganizationChart"/>
    <dgm:cxn modelId="{B853F490-751B-4025-A3B3-F1AEB27CE623}" type="presOf" srcId="{86575CFB-3A74-466C-9FB4-1B44C6A91ECE}" destId="{28B86410-3490-403C-BE26-868CCC3039E0}" srcOrd="1" destOrd="0" presId="urn:microsoft.com/office/officeart/2008/layout/HalfCircleOrganizationChart"/>
    <dgm:cxn modelId="{9931DE97-AE26-4840-AC68-7DA5A241D577}" type="presOf" srcId="{1F56FA44-A178-48FE-B18A-9D1C3CB58CDF}" destId="{2505B1C1-59B2-4580-8014-8347AABB95D7}" srcOrd="0" destOrd="0" presId="urn:microsoft.com/office/officeart/2008/layout/HalfCircleOrganizationChart"/>
    <dgm:cxn modelId="{BBA0D232-E48C-4AC4-8355-666B52016307}" srcId="{909C84D6-4E33-45F9-9427-D58124092D94}" destId="{5D7D8073-0FD5-4CDB-AB53-A7383D274647}" srcOrd="2" destOrd="0" parTransId="{025DB092-3EBC-47B0-959A-5E449ED4982F}" sibTransId="{17199CA8-325D-4210-8AE6-4D1BE4A15156}"/>
    <dgm:cxn modelId="{D77E9EA1-9C9D-4463-8FD6-762495C9CF97}" type="presOf" srcId="{D06C75A1-AD5D-4BCB-9BD4-1C5A03C2E4D5}" destId="{E9FCB255-2EDD-4F75-A117-722743FD563F}" srcOrd="0" destOrd="0" presId="urn:microsoft.com/office/officeart/2008/layout/HalfCircleOrganizationChart"/>
    <dgm:cxn modelId="{01B82CDD-2AFB-4EF3-9F00-93D4CB52192D}" type="presOf" srcId="{8A09F7F1-7EDD-4CFF-AE9E-B246DFE9DA48}" destId="{2FD7E60B-6F5A-4BD6-ABEB-12295FB336FC}" srcOrd="0" destOrd="0" presId="urn:microsoft.com/office/officeart/2008/layout/HalfCircleOrganizationChart"/>
    <dgm:cxn modelId="{52D36E06-0FEE-49FD-8D71-C3FA2D214781}" srcId="{5D7D8073-0FD5-4CDB-AB53-A7383D274647}" destId="{5C608E64-726D-4199-9D79-B7F50CA01799}" srcOrd="1" destOrd="0" parTransId="{2AD2FF2C-B2F8-4DE0-A3A6-AAFE3653A5EA}" sibTransId="{9F197C6E-010C-402E-9963-5E9F061623D0}"/>
    <dgm:cxn modelId="{F320388F-4096-4609-ADFF-91BF2BA735C6}" type="presOf" srcId="{A5512647-879A-4059-BFB1-0AE6B0C9C1CA}" destId="{39DCF323-6DFE-48ED-A959-DC566EC2E420}" srcOrd="0" destOrd="0" presId="urn:microsoft.com/office/officeart/2008/layout/HalfCircleOrganizationChart"/>
    <dgm:cxn modelId="{C978817C-5912-43D9-9193-124AD3DDFC32}" type="presOf" srcId="{86575CFB-3A74-466C-9FB4-1B44C6A91ECE}" destId="{7AB74032-87DB-4B11-B360-8D1E4E5B5F38}" srcOrd="0" destOrd="0" presId="urn:microsoft.com/office/officeart/2008/layout/HalfCircleOrganizationChart"/>
    <dgm:cxn modelId="{8F00ACEA-90EE-4167-88B4-1B03A403B209}" type="presOf" srcId="{025DB092-3EBC-47B0-959A-5E449ED4982F}" destId="{205C3058-ED5D-46FB-B701-07517BCD6C20}" srcOrd="0" destOrd="0" presId="urn:microsoft.com/office/officeart/2008/layout/HalfCircleOrganizationChart"/>
    <dgm:cxn modelId="{2CD1A042-4E87-4334-BBB8-B26D9ACEE99B}" srcId="{86575CFB-3A74-466C-9FB4-1B44C6A91ECE}" destId="{94DC5649-0962-4637-8FF0-84A80390D9BE}" srcOrd="0" destOrd="0" parTransId="{D06C75A1-AD5D-4BCB-9BD4-1C5A03C2E4D5}" sibTransId="{F0E86EE4-14A0-4367-809C-E447339A42A1}"/>
    <dgm:cxn modelId="{E6C6CB49-89D6-4FEC-8376-2A909037D409}" type="presOf" srcId="{909C84D6-4E33-45F9-9427-D58124092D94}" destId="{CD87BDA7-523C-4407-B763-55F8B34DB733}" srcOrd="0" destOrd="0" presId="urn:microsoft.com/office/officeart/2008/layout/HalfCircleOrganizationChart"/>
    <dgm:cxn modelId="{729E90F2-351A-41AB-A23D-C6A9B440A662}" type="presOf" srcId="{4F0FD7AC-B553-4252-B364-FED58E5806AF}" destId="{118E8B31-17C7-4DBC-88C1-D36838C2636C}" srcOrd="1" destOrd="0" presId="urn:microsoft.com/office/officeart/2008/layout/HalfCircleOrganizationChart"/>
    <dgm:cxn modelId="{668E4F96-9732-4188-AE6E-BA59724D00A8}" type="presOf" srcId="{2D7C0883-02F0-44F3-B413-512C0A2F2B0D}" destId="{544B0FF7-123E-4D0C-B364-0C4357A634F6}" srcOrd="0" destOrd="0" presId="urn:microsoft.com/office/officeart/2008/layout/HalfCircleOrganizationChart"/>
    <dgm:cxn modelId="{B25B57E1-AC42-4EDD-B41C-B3939B6785F1}" srcId="{86575CFB-3A74-466C-9FB4-1B44C6A91ECE}" destId="{503B436B-9662-42B5-A928-C89362CE6A74}" srcOrd="3" destOrd="0" parTransId="{94554E4C-23ED-4AAA-83F2-9D280A998620}" sibTransId="{CCFB97BD-9DF4-480B-BD68-32B1EB14370C}"/>
    <dgm:cxn modelId="{7B736B39-9C64-4144-8E72-7B6A32597D9B}" srcId="{4F0FD7AC-B553-4252-B364-FED58E5806AF}" destId="{1F56FA44-A178-48FE-B18A-9D1C3CB58CDF}" srcOrd="1" destOrd="0" parTransId="{4D956A4C-D472-49BA-A305-1837BB65C76C}" sibTransId="{F2DDEF64-5C4F-4DEF-8810-0243D4A4610F}"/>
    <dgm:cxn modelId="{F5E46AEB-5178-47A8-BECE-ECA3B38E1C43}" srcId="{86575CFB-3A74-466C-9FB4-1B44C6A91ECE}" destId="{F55DD091-CBB7-413C-89DB-74CF614E012F}" srcOrd="1" destOrd="0" parTransId="{A5512647-879A-4059-BFB1-0AE6B0C9C1CA}" sibTransId="{B5FD689E-6B07-411B-9655-F32B022E11E7}"/>
    <dgm:cxn modelId="{23EA34BE-2744-4BB0-B613-411842D95961}" srcId="{4F0FD7AC-B553-4252-B364-FED58E5806AF}" destId="{70BCD3FA-562A-474E-8FB2-29C0F10B6937}" srcOrd="0" destOrd="0" parTransId="{2D7C0883-02F0-44F3-B413-512C0A2F2B0D}" sibTransId="{6CAD1D7D-22B6-4899-8E0C-A5904BFCB263}"/>
    <dgm:cxn modelId="{F2AB7EE2-7F55-427D-98B5-37F8C5A1574E}" type="presOf" srcId="{F55DD091-CBB7-413C-89DB-74CF614E012F}" destId="{E03C910A-FAB7-42D3-BD70-E441D3EDDE94}" srcOrd="1" destOrd="0" presId="urn:microsoft.com/office/officeart/2008/layout/HalfCircleOrganizationChart"/>
    <dgm:cxn modelId="{8994AC78-FDCF-4789-AC66-998C1B98ED26}" type="presOf" srcId="{1F56FA44-A178-48FE-B18A-9D1C3CB58CDF}" destId="{AA09005C-08F0-4322-BA2B-0EBA8ED80425}" srcOrd="1" destOrd="0" presId="urn:microsoft.com/office/officeart/2008/layout/HalfCircleOrganizationChart"/>
    <dgm:cxn modelId="{5BC7DFD9-BE4C-4EC2-A338-545E91738B89}" type="presOf" srcId="{82AF77E9-5F3B-470E-A78C-C2BFE70475B8}" destId="{6DBF0089-E1D0-4EC2-A678-F845DA1D054F}" srcOrd="0" destOrd="0" presId="urn:microsoft.com/office/officeart/2008/layout/HalfCircleOrganizationChart"/>
    <dgm:cxn modelId="{32FBD310-D3AC-41C4-AFA3-B394685D724F}" type="presOf" srcId="{2AD2FF2C-B2F8-4DE0-A3A6-AAFE3653A5EA}" destId="{08E985A5-7BB1-42D0-BEC5-BCA3F4D0805A}" srcOrd="0" destOrd="0" presId="urn:microsoft.com/office/officeart/2008/layout/HalfCircleOrganizationChart"/>
    <dgm:cxn modelId="{C38D1C34-735E-40B2-B537-CD97EC200500}" type="presOf" srcId="{3D73AA0D-488C-4E8E-B7BC-1AAB54495E3B}" destId="{5303D61B-000A-4422-B99C-AB128AE11EA2}" srcOrd="0" destOrd="0" presId="urn:microsoft.com/office/officeart/2008/layout/HalfCircleOrganizationChart"/>
    <dgm:cxn modelId="{07672443-472B-4396-B97A-73C74699C38B}" type="presOf" srcId="{70BCD3FA-562A-474E-8FB2-29C0F10B6937}" destId="{A5F494B0-1B7F-42F2-A558-DC3BE04DE3DD}" srcOrd="1" destOrd="0" presId="urn:microsoft.com/office/officeart/2008/layout/HalfCircleOrganizationChart"/>
    <dgm:cxn modelId="{CF6B5883-6679-489B-93D5-E9D288DE36AE}" type="presOf" srcId="{8EA709A5-2ED4-4C18-95ED-C3AF8D3561DC}" destId="{52F5F8B2-FF7A-4EC8-A878-86AFCCB67D36}" srcOrd="0" destOrd="0" presId="urn:microsoft.com/office/officeart/2008/layout/HalfCircleOrganizationChart"/>
    <dgm:cxn modelId="{325120B4-4153-45B9-888A-61D1146F47A2}" type="presOf" srcId="{F55DD091-CBB7-413C-89DB-74CF614E012F}" destId="{830DCF4F-9D5E-4835-9CF5-A93B8E83BCAE}" srcOrd="0" destOrd="0" presId="urn:microsoft.com/office/officeart/2008/layout/HalfCircleOrganizationChart"/>
    <dgm:cxn modelId="{AFF18EFE-FCDF-47B6-8FA2-56D82154969C}" srcId="{909C84D6-4E33-45F9-9427-D58124092D94}" destId="{86575CFB-3A74-466C-9FB4-1B44C6A91ECE}" srcOrd="1" destOrd="0" parTransId="{8EA709A5-2ED4-4C18-95ED-C3AF8D3561DC}" sibTransId="{A5EAC4B7-A509-4FC1-940D-9897980E6903}"/>
    <dgm:cxn modelId="{616356AB-B8D9-47CC-8162-ED16C1BA5409}" type="presOf" srcId="{503B436B-9662-42B5-A928-C89362CE6A74}" destId="{797CB55C-3466-4E29-8644-D39FB7B69779}" srcOrd="1" destOrd="0" presId="urn:microsoft.com/office/officeart/2008/layout/HalfCircleOrganizationChart"/>
    <dgm:cxn modelId="{E83B4F7D-4DB9-4757-8984-7C2F3F1EBF54}" type="presOf" srcId="{94DC5649-0962-4637-8FF0-84A80390D9BE}" destId="{77F657B0-64D4-4AFA-82D5-52491FB74A8F}" srcOrd="1" destOrd="0" presId="urn:microsoft.com/office/officeart/2008/layout/HalfCircleOrganizationChart"/>
    <dgm:cxn modelId="{9C91C226-36F5-44B7-86B2-9418D78CFDA8}" type="presOf" srcId="{E6AD7984-1A64-40F4-B834-13F74F9FC253}" destId="{A1B51D7B-520B-4399-9003-1C57F07F189F}" srcOrd="0" destOrd="0" presId="urn:microsoft.com/office/officeart/2008/layout/HalfCircleOrganizationChart"/>
    <dgm:cxn modelId="{E248F801-C928-4329-BCDE-C6AD888811AA}" type="presOf" srcId="{29409546-ABE8-498A-A6FA-01AF8B762270}" destId="{E9CF98C5-938A-4827-B007-47857CBB4AE1}" srcOrd="0" destOrd="0" presId="urn:microsoft.com/office/officeart/2008/layout/HalfCircleOrganizationChart"/>
    <dgm:cxn modelId="{B1A4FAD9-C77C-458D-8C06-AD80F9128405}" type="presOf" srcId="{4F0FD7AC-B553-4252-B364-FED58E5806AF}" destId="{DA9165FA-3D30-42B3-8854-40E209F928B9}" srcOrd="0" destOrd="0" presId="urn:microsoft.com/office/officeart/2008/layout/HalfCircleOrganizationChart"/>
    <dgm:cxn modelId="{A33BE25F-F0B5-4148-BB70-11407ADB214B}" type="presOf" srcId="{5C608E64-726D-4199-9D79-B7F50CA01799}" destId="{31B04CAB-6897-4E95-AF22-42EB35F4201C}" srcOrd="1" destOrd="0" presId="urn:microsoft.com/office/officeart/2008/layout/HalfCircleOrganizationChart"/>
    <dgm:cxn modelId="{D9E14312-79F0-4130-B319-286AFF46AA1D}" type="presOf" srcId="{70BCD3FA-562A-474E-8FB2-29C0F10B6937}" destId="{67277F20-2688-4D50-B194-7F3E6545D677}" srcOrd="0" destOrd="0" presId="urn:microsoft.com/office/officeart/2008/layout/HalfCircleOrganizationChart"/>
    <dgm:cxn modelId="{0923EE4C-5CDE-4BF1-AB78-EDB8D85AC63F}" srcId="{909C84D6-4E33-45F9-9427-D58124092D94}" destId="{4F0FD7AC-B553-4252-B364-FED58E5806AF}" srcOrd="0" destOrd="0" parTransId="{82AF77E9-5F3B-470E-A78C-C2BFE70475B8}" sibTransId="{E0DB3DE4-08AA-4D28-81CA-945D614373FD}"/>
    <dgm:cxn modelId="{93ECC31A-58C1-4061-907B-FFD63AF5B9D8}" type="presOf" srcId="{E6AD7984-1A64-40F4-B834-13F74F9FC253}" destId="{4F8BE629-3994-484D-80FC-3CF904CDAB40}" srcOrd="1" destOrd="0" presId="urn:microsoft.com/office/officeart/2008/layout/HalfCircleOrganizationChart"/>
    <dgm:cxn modelId="{BF97E64A-0D24-42C9-8B08-A5FEDE124744}" type="presOf" srcId="{5D7D8073-0FD5-4CDB-AB53-A7383D274647}" destId="{1E945C2A-B894-48BB-A4E5-F1D947DB7CEA}" srcOrd="0" destOrd="0" presId="urn:microsoft.com/office/officeart/2008/layout/HalfCircleOrganizationChart"/>
    <dgm:cxn modelId="{713CE68A-D72D-47A9-9EA4-12199BCAEF7F}" type="presOf" srcId="{5635FB2F-294D-432B-BA1F-93A7200535E1}" destId="{F63D7884-B20F-45B8-B0D1-C848F7F31A11}" srcOrd="1" destOrd="0" presId="urn:microsoft.com/office/officeart/2008/layout/HalfCircleOrganizationChart"/>
    <dgm:cxn modelId="{82494A8E-4038-425F-94BD-3307A140CC0D}" type="presOf" srcId="{94DC5649-0962-4637-8FF0-84A80390D9BE}" destId="{3B687B6B-751C-468F-BAF6-D000CBA544DA}" srcOrd="0" destOrd="0" presId="urn:microsoft.com/office/officeart/2008/layout/HalfCircleOrganizationChart"/>
    <dgm:cxn modelId="{D2DC92D4-2D97-4A7B-BB62-85E618BDEDAD}" type="presOf" srcId="{5635FB2F-294D-432B-BA1F-93A7200535E1}" destId="{A9437929-A5A4-468B-98FF-9EF3987BB74D}" srcOrd="0" destOrd="0" presId="urn:microsoft.com/office/officeart/2008/layout/HalfCircleOrganizationChart"/>
    <dgm:cxn modelId="{4EFF85F4-F0DC-41F5-BA7B-BFCEF71548B4}" srcId="{29409546-ABE8-498A-A6FA-01AF8B762270}" destId="{909C84D6-4E33-45F9-9427-D58124092D94}" srcOrd="0" destOrd="0" parTransId="{7CC452C3-65AC-4706-B58C-056E484A6C4D}" sibTransId="{90C2707F-D20D-4884-ADD9-AF93B11C8A31}"/>
    <dgm:cxn modelId="{5B743923-6346-4C48-89BB-2B911669DFFB}" type="presOf" srcId="{4D956A4C-D472-49BA-A305-1837BB65C76C}" destId="{F5DEA24E-F920-4054-B511-6D60A9352A84}" srcOrd="0" destOrd="0" presId="urn:microsoft.com/office/officeart/2008/layout/HalfCircleOrganizationChart"/>
    <dgm:cxn modelId="{D55F3AD7-1F13-4FC7-96CB-DC4FE7F077E3}" srcId="{86575CFB-3A74-466C-9FB4-1B44C6A91ECE}" destId="{E6AD7984-1A64-40F4-B834-13F74F9FC253}" srcOrd="2" destOrd="0" parTransId="{8A09F7F1-7EDD-4CFF-AE9E-B246DFE9DA48}" sibTransId="{4FF2A3FA-8236-47C5-B0D4-5D5D82808798}"/>
    <dgm:cxn modelId="{67EB3C53-077C-4A53-B2E3-8198E128FB59}" type="presParOf" srcId="{E9CF98C5-938A-4827-B007-47857CBB4AE1}" destId="{062055F6-169F-4AB8-B0C1-FFD6EDB0BAB4}" srcOrd="0" destOrd="0" presId="urn:microsoft.com/office/officeart/2008/layout/HalfCircleOrganizationChart"/>
    <dgm:cxn modelId="{8F34DE54-2480-481A-945C-7ADFB2562483}" type="presParOf" srcId="{062055F6-169F-4AB8-B0C1-FFD6EDB0BAB4}" destId="{2F37D562-AC3C-4CAC-AA66-3FAED84EF334}" srcOrd="0" destOrd="0" presId="urn:microsoft.com/office/officeart/2008/layout/HalfCircleOrganizationChart"/>
    <dgm:cxn modelId="{7EB708D2-C3D9-4B0E-BD49-A52D71D3D5E6}" type="presParOf" srcId="{2F37D562-AC3C-4CAC-AA66-3FAED84EF334}" destId="{CD87BDA7-523C-4407-B763-55F8B34DB733}" srcOrd="0" destOrd="0" presId="urn:microsoft.com/office/officeart/2008/layout/HalfCircleOrganizationChart"/>
    <dgm:cxn modelId="{F462AB27-AEDC-4E81-B5F5-A63C2614FB4F}" type="presParOf" srcId="{2F37D562-AC3C-4CAC-AA66-3FAED84EF334}" destId="{E1CD95D7-CF0E-45C8-9215-7E8D4D71798A}" srcOrd="1" destOrd="0" presId="urn:microsoft.com/office/officeart/2008/layout/HalfCircleOrganizationChart"/>
    <dgm:cxn modelId="{DF135180-FF36-4A1A-A41A-57B802781522}" type="presParOf" srcId="{2F37D562-AC3C-4CAC-AA66-3FAED84EF334}" destId="{E7F04B10-670B-44C2-A3C9-33396497A350}" srcOrd="2" destOrd="0" presId="urn:microsoft.com/office/officeart/2008/layout/HalfCircleOrganizationChart"/>
    <dgm:cxn modelId="{AF811EFC-E229-41D7-B2CE-DEF1C808E26E}" type="presParOf" srcId="{2F37D562-AC3C-4CAC-AA66-3FAED84EF334}" destId="{C35B68A7-50B3-43B2-8D57-57D7E7AE1626}" srcOrd="3" destOrd="0" presId="urn:microsoft.com/office/officeart/2008/layout/HalfCircleOrganizationChart"/>
    <dgm:cxn modelId="{FBAE437D-CD0D-4A6E-944E-F63D1ED60A2A}" type="presParOf" srcId="{062055F6-169F-4AB8-B0C1-FFD6EDB0BAB4}" destId="{4D8FF3F4-970F-4B5B-948F-A47B17909192}" srcOrd="1" destOrd="0" presId="urn:microsoft.com/office/officeart/2008/layout/HalfCircleOrganizationChart"/>
    <dgm:cxn modelId="{E160F49A-4687-4C92-B3F8-7736A5F9F9D8}" type="presParOf" srcId="{4D8FF3F4-970F-4B5B-948F-A47B17909192}" destId="{6DBF0089-E1D0-4EC2-A678-F845DA1D054F}" srcOrd="0" destOrd="0" presId="urn:microsoft.com/office/officeart/2008/layout/HalfCircleOrganizationChart"/>
    <dgm:cxn modelId="{E616CC4E-8BA3-4383-AF3F-91CC2B0BEFA9}" type="presParOf" srcId="{4D8FF3F4-970F-4B5B-948F-A47B17909192}" destId="{A803F1FB-7093-42F5-BC04-FA14E9DA357D}" srcOrd="1" destOrd="0" presId="urn:microsoft.com/office/officeart/2008/layout/HalfCircleOrganizationChart"/>
    <dgm:cxn modelId="{A7F6B196-21AE-404F-B3D2-C900656DE5F6}" type="presParOf" srcId="{A803F1FB-7093-42F5-BC04-FA14E9DA357D}" destId="{ED4D87C5-DC52-4D1E-9F22-346C5B725CBA}" srcOrd="0" destOrd="0" presId="urn:microsoft.com/office/officeart/2008/layout/HalfCircleOrganizationChart"/>
    <dgm:cxn modelId="{3A90A4E2-7C61-478B-8A53-6595B7D88A0C}" type="presParOf" srcId="{ED4D87C5-DC52-4D1E-9F22-346C5B725CBA}" destId="{DA9165FA-3D30-42B3-8854-40E209F928B9}" srcOrd="0" destOrd="0" presId="urn:microsoft.com/office/officeart/2008/layout/HalfCircleOrganizationChart"/>
    <dgm:cxn modelId="{A376C9DA-CC4D-4E4B-B417-9ADF133C2FDD}" type="presParOf" srcId="{ED4D87C5-DC52-4D1E-9F22-346C5B725CBA}" destId="{08DB4E63-DD61-4646-BF02-6207609C5840}" srcOrd="1" destOrd="0" presId="urn:microsoft.com/office/officeart/2008/layout/HalfCircleOrganizationChart"/>
    <dgm:cxn modelId="{C3ECF3EA-7AF0-4768-9F2F-5FE1D4D42725}" type="presParOf" srcId="{ED4D87C5-DC52-4D1E-9F22-346C5B725CBA}" destId="{BC670E0C-794D-4EFC-83BB-1F2E889954D1}" srcOrd="2" destOrd="0" presId="urn:microsoft.com/office/officeart/2008/layout/HalfCircleOrganizationChart"/>
    <dgm:cxn modelId="{86635DA3-306C-483A-BC29-720318FFE62E}" type="presParOf" srcId="{ED4D87C5-DC52-4D1E-9F22-346C5B725CBA}" destId="{118E8B31-17C7-4DBC-88C1-D36838C2636C}" srcOrd="3" destOrd="0" presId="urn:microsoft.com/office/officeart/2008/layout/HalfCircleOrganizationChart"/>
    <dgm:cxn modelId="{5F09FBDA-692E-492E-828E-38744A4E21F7}" type="presParOf" srcId="{A803F1FB-7093-42F5-BC04-FA14E9DA357D}" destId="{51C29FBD-EFC7-4FBF-B664-3A6890EBCB53}" srcOrd="1" destOrd="0" presId="urn:microsoft.com/office/officeart/2008/layout/HalfCircleOrganizationChart"/>
    <dgm:cxn modelId="{3B1C4D91-7D35-4326-A901-985FB7F62072}" type="presParOf" srcId="{51C29FBD-EFC7-4FBF-B664-3A6890EBCB53}" destId="{544B0FF7-123E-4D0C-B364-0C4357A634F6}" srcOrd="0" destOrd="0" presId="urn:microsoft.com/office/officeart/2008/layout/HalfCircleOrganizationChart"/>
    <dgm:cxn modelId="{7599F295-AE78-4EF7-929B-216A278C3C5B}" type="presParOf" srcId="{51C29FBD-EFC7-4FBF-B664-3A6890EBCB53}" destId="{6EAF7C41-A3CC-40FC-8784-66C70C46B652}" srcOrd="1" destOrd="0" presId="urn:microsoft.com/office/officeart/2008/layout/HalfCircleOrganizationChart"/>
    <dgm:cxn modelId="{A1A8C1A8-EC9E-4B31-8637-3034F621E4A4}" type="presParOf" srcId="{6EAF7C41-A3CC-40FC-8784-66C70C46B652}" destId="{FBCC3102-35D2-45EE-A0AD-EF133A136759}" srcOrd="0" destOrd="0" presId="urn:microsoft.com/office/officeart/2008/layout/HalfCircleOrganizationChart"/>
    <dgm:cxn modelId="{82300D44-A0C3-4A65-80E6-67A0FC37EC2D}" type="presParOf" srcId="{FBCC3102-35D2-45EE-A0AD-EF133A136759}" destId="{67277F20-2688-4D50-B194-7F3E6545D677}" srcOrd="0" destOrd="0" presId="urn:microsoft.com/office/officeart/2008/layout/HalfCircleOrganizationChart"/>
    <dgm:cxn modelId="{EE2D5D1E-0621-4EA7-8849-14DB271DF060}" type="presParOf" srcId="{FBCC3102-35D2-45EE-A0AD-EF133A136759}" destId="{970B17D3-C65D-4579-83F5-12A562730A47}" srcOrd="1" destOrd="0" presId="urn:microsoft.com/office/officeart/2008/layout/HalfCircleOrganizationChart"/>
    <dgm:cxn modelId="{015F3A15-47CF-4E51-88A2-F42110C1339C}" type="presParOf" srcId="{FBCC3102-35D2-45EE-A0AD-EF133A136759}" destId="{CB52545E-A965-438E-936D-9139D8FC82D2}" srcOrd="2" destOrd="0" presId="urn:microsoft.com/office/officeart/2008/layout/HalfCircleOrganizationChart"/>
    <dgm:cxn modelId="{D2AD95D5-39A7-4E14-8CA0-B7244DF9A4A7}" type="presParOf" srcId="{FBCC3102-35D2-45EE-A0AD-EF133A136759}" destId="{A5F494B0-1B7F-42F2-A558-DC3BE04DE3DD}" srcOrd="3" destOrd="0" presId="urn:microsoft.com/office/officeart/2008/layout/HalfCircleOrganizationChart"/>
    <dgm:cxn modelId="{071F1DC1-684E-4067-8A54-9CBEBCB3C7A7}" type="presParOf" srcId="{6EAF7C41-A3CC-40FC-8784-66C70C46B652}" destId="{B97FC024-A519-444A-8B86-65C683839025}" srcOrd="1" destOrd="0" presId="urn:microsoft.com/office/officeart/2008/layout/HalfCircleOrganizationChart"/>
    <dgm:cxn modelId="{EAA171C9-109F-4C29-B214-72B956FCF32F}" type="presParOf" srcId="{6EAF7C41-A3CC-40FC-8784-66C70C46B652}" destId="{9E85C8FB-6738-4D0A-B6BD-7B09FFE2BEC3}" srcOrd="2" destOrd="0" presId="urn:microsoft.com/office/officeart/2008/layout/HalfCircleOrganizationChart"/>
    <dgm:cxn modelId="{1E657C2B-15F1-4060-B280-C860DD605A05}" type="presParOf" srcId="{51C29FBD-EFC7-4FBF-B664-3A6890EBCB53}" destId="{F5DEA24E-F920-4054-B511-6D60A9352A84}" srcOrd="2" destOrd="0" presId="urn:microsoft.com/office/officeart/2008/layout/HalfCircleOrganizationChart"/>
    <dgm:cxn modelId="{6A94031A-37CE-46CC-8E92-3E28D4827F55}" type="presParOf" srcId="{51C29FBD-EFC7-4FBF-B664-3A6890EBCB53}" destId="{06E80292-CBC3-4988-8BC3-6F37FDA6041C}" srcOrd="3" destOrd="0" presId="urn:microsoft.com/office/officeart/2008/layout/HalfCircleOrganizationChart"/>
    <dgm:cxn modelId="{807D9B49-176C-45D9-A779-FFF40B7D8731}" type="presParOf" srcId="{06E80292-CBC3-4988-8BC3-6F37FDA6041C}" destId="{9EE1E8FD-3347-445C-A7E8-1BAD63479441}" srcOrd="0" destOrd="0" presId="urn:microsoft.com/office/officeart/2008/layout/HalfCircleOrganizationChart"/>
    <dgm:cxn modelId="{CA8A69D3-EB95-4696-8D5F-1ED6E8B4DD54}" type="presParOf" srcId="{9EE1E8FD-3347-445C-A7E8-1BAD63479441}" destId="{2505B1C1-59B2-4580-8014-8347AABB95D7}" srcOrd="0" destOrd="0" presId="urn:microsoft.com/office/officeart/2008/layout/HalfCircleOrganizationChart"/>
    <dgm:cxn modelId="{A080E27B-1F5B-4BCC-B586-991EE3FE99D6}" type="presParOf" srcId="{9EE1E8FD-3347-445C-A7E8-1BAD63479441}" destId="{261BB5A9-90D0-48DA-B367-58A99B4C7F22}" srcOrd="1" destOrd="0" presId="urn:microsoft.com/office/officeart/2008/layout/HalfCircleOrganizationChart"/>
    <dgm:cxn modelId="{97E0B7E1-B881-49E2-8C4D-BC4D7D4D6FB2}" type="presParOf" srcId="{9EE1E8FD-3347-445C-A7E8-1BAD63479441}" destId="{253E617D-1637-4892-B180-344558726177}" srcOrd="2" destOrd="0" presId="urn:microsoft.com/office/officeart/2008/layout/HalfCircleOrganizationChart"/>
    <dgm:cxn modelId="{9DBF0A1A-7BA3-4781-850F-6F5E548E3CF5}" type="presParOf" srcId="{9EE1E8FD-3347-445C-A7E8-1BAD63479441}" destId="{AA09005C-08F0-4322-BA2B-0EBA8ED80425}" srcOrd="3" destOrd="0" presId="urn:microsoft.com/office/officeart/2008/layout/HalfCircleOrganizationChart"/>
    <dgm:cxn modelId="{9FA17EF2-1892-41A7-9686-4B5031ED6F61}" type="presParOf" srcId="{06E80292-CBC3-4988-8BC3-6F37FDA6041C}" destId="{AA180D57-3B39-4546-91CF-0357DCD4EFEF}" srcOrd="1" destOrd="0" presId="urn:microsoft.com/office/officeart/2008/layout/HalfCircleOrganizationChart"/>
    <dgm:cxn modelId="{D89C2DFB-6197-4965-8451-1C16ACD99465}" type="presParOf" srcId="{06E80292-CBC3-4988-8BC3-6F37FDA6041C}" destId="{251DA275-C1C2-4D89-AC36-90CB97CADD05}" srcOrd="2" destOrd="0" presId="urn:microsoft.com/office/officeart/2008/layout/HalfCircleOrganizationChart"/>
    <dgm:cxn modelId="{1754D394-B39E-410F-991A-D486713DED2A}" type="presParOf" srcId="{A803F1FB-7093-42F5-BC04-FA14E9DA357D}" destId="{E9855923-AC4B-4C8B-9CF9-40373ECFA1C4}" srcOrd="2" destOrd="0" presId="urn:microsoft.com/office/officeart/2008/layout/HalfCircleOrganizationChart"/>
    <dgm:cxn modelId="{2932C3A9-CEFA-471D-9237-EB969534589E}" type="presParOf" srcId="{4D8FF3F4-970F-4B5B-948F-A47B17909192}" destId="{52F5F8B2-FF7A-4EC8-A878-86AFCCB67D36}" srcOrd="2" destOrd="0" presId="urn:microsoft.com/office/officeart/2008/layout/HalfCircleOrganizationChart"/>
    <dgm:cxn modelId="{22616549-3256-459E-930C-CC29784726EC}" type="presParOf" srcId="{4D8FF3F4-970F-4B5B-948F-A47B17909192}" destId="{C10D14E1-A7B8-4E0B-B951-6357C7102954}" srcOrd="3" destOrd="0" presId="urn:microsoft.com/office/officeart/2008/layout/HalfCircleOrganizationChart"/>
    <dgm:cxn modelId="{040B3D5A-90D0-4A69-8054-92D15DF5964F}" type="presParOf" srcId="{C10D14E1-A7B8-4E0B-B951-6357C7102954}" destId="{C65F1408-37D6-4355-BE14-9ABB0B5FE6A6}" srcOrd="0" destOrd="0" presId="urn:microsoft.com/office/officeart/2008/layout/HalfCircleOrganizationChart"/>
    <dgm:cxn modelId="{BA8EF413-A293-4DFB-AFED-613798FCAC31}" type="presParOf" srcId="{C65F1408-37D6-4355-BE14-9ABB0B5FE6A6}" destId="{7AB74032-87DB-4B11-B360-8D1E4E5B5F38}" srcOrd="0" destOrd="0" presId="urn:microsoft.com/office/officeart/2008/layout/HalfCircleOrganizationChart"/>
    <dgm:cxn modelId="{2D765922-A36D-439B-A61F-EB3C78C44D33}" type="presParOf" srcId="{C65F1408-37D6-4355-BE14-9ABB0B5FE6A6}" destId="{D968F849-FCDE-4FBD-A175-28FDCC94456F}" srcOrd="1" destOrd="0" presId="urn:microsoft.com/office/officeart/2008/layout/HalfCircleOrganizationChart"/>
    <dgm:cxn modelId="{EAB32EE7-E9CF-41CF-90E4-92013A1F8283}" type="presParOf" srcId="{C65F1408-37D6-4355-BE14-9ABB0B5FE6A6}" destId="{2A2290BC-02B0-462D-B903-9B86A0A711D0}" srcOrd="2" destOrd="0" presId="urn:microsoft.com/office/officeart/2008/layout/HalfCircleOrganizationChart"/>
    <dgm:cxn modelId="{55ED63D6-2C3F-4A5B-B1E3-623C73A34CCB}" type="presParOf" srcId="{C65F1408-37D6-4355-BE14-9ABB0B5FE6A6}" destId="{28B86410-3490-403C-BE26-868CCC3039E0}" srcOrd="3" destOrd="0" presId="urn:microsoft.com/office/officeart/2008/layout/HalfCircleOrganizationChart"/>
    <dgm:cxn modelId="{E31F3837-849F-4412-A484-BAB278A64A67}" type="presParOf" srcId="{C10D14E1-A7B8-4E0B-B951-6357C7102954}" destId="{22D3B392-1065-4FB5-8F04-BCCC1ED1B5E3}" srcOrd="1" destOrd="0" presId="urn:microsoft.com/office/officeart/2008/layout/HalfCircleOrganizationChart"/>
    <dgm:cxn modelId="{F2215CAE-9D3B-4024-B170-2794E9B135D8}" type="presParOf" srcId="{22D3B392-1065-4FB5-8F04-BCCC1ED1B5E3}" destId="{E9FCB255-2EDD-4F75-A117-722743FD563F}" srcOrd="0" destOrd="0" presId="urn:microsoft.com/office/officeart/2008/layout/HalfCircleOrganizationChart"/>
    <dgm:cxn modelId="{93133C4C-AA8B-40F1-949C-A88B32537AFF}" type="presParOf" srcId="{22D3B392-1065-4FB5-8F04-BCCC1ED1B5E3}" destId="{4F2465A2-E66B-4916-895D-39E7A631A228}" srcOrd="1" destOrd="0" presId="urn:microsoft.com/office/officeart/2008/layout/HalfCircleOrganizationChart"/>
    <dgm:cxn modelId="{DF65FE98-6A50-4C2B-9A5F-158463131693}" type="presParOf" srcId="{4F2465A2-E66B-4916-895D-39E7A631A228}" destId="{96A2188A-8BA1-4D58-9A1F-CBA79500B3C7}" srcOrd="0" destOrd="0" presId="urn:microsoft.com/office/officeart/2008/layout/HalfCircleOrganizationChart"/>
    <dgm:cxn modelId="{3432C5A8-B5CE-4ADB-9D94-968458481003}" type="presParOf" srcId="{96A2188A-8BA1-4D58-9A1F-CBA79500B3C7}" destId="{3B687B6B-751C-468F-BAF6-D000CBA544DA}" srcOrd="0" destOrd="0" presId="urn:microsoft.com/office/officeart/2008/layout/HalfCircleOrganizationChart"/>
    <dgm:cxn modelId="{DAB5C0C0-ED98-4512-BC0B-0B71ABAD5100}" type="presParOf" srcId="{96A2188A-8BA1-4D58-9A1F-CBA79500B3C7}" destId="{F6F251E2-ECC7-46A2-A2DA-0788CBD52605}" srcOrd="1" destOrd="0" presId="urn:microsoft.com/office/officeart/2008/layout/HalfCircleOrganizationChart"/>
    <dgm:cxn modelId="{EA9AFCEA-F0DC-4AC9-BC1A-4F8153CD6876}" type="presParOf" srcId="{96A2188A-8BA1-4D58-9A1F-CBA79500B3C7}" destId="{047024EA-CA7A-485B-BCF1-A693F40A1878}" srcOrd="2" destOrd="0" presId="urn:microsoft.com/office/officeart/2008/layout/HalfCircleOrganizationChart"/>
    <dgm:cxn modelId="{279916BB-90A2-49B4-8F68-1D97C459992A}" type="presParOf" srcId="{96A2188A-8BA1-4D58-9A1F-CBA79500B3C7}" destId="{77F657B0-64D4-4AFA-82D5-52491FB74A8F}" srcOrd="3" destOrd="0" presId="urn:microsoft.com/office/officeart/2008/layout/HalfCircleOrganizationChart"/>
    <dgm:cxn modelId="{A48B031F-5C1F-4277-8B8A-87E2CA4372E4}" type="presParOf" srcId="{4F2465A2-E66B-4916-895D-39E7A631A228}" destId="{D50D2BE3-4059-48DF-80A0-60F3E16278A3}" srcOrd="1" destOrd="0" presId="urn:microsoft.com/office/officeart/2008/layout/HalfCircleOrganizationChart"/>
    <dgm:cxn modelId="{06345781-EC4A-4A40-8F9A-5716EE902066}" type="presParOf" srcId="{4F2465A2-E66B-4916-895D-39E7A631A228}" destId="{69248853-D49E-4077-89A7-4A17000D213F}" srcOrd="2" destOrd="0" presId="urn:microsoft.com/office/officeart/2008/layout/HalfCircleOrganizationChart"/>
    <dgm:cxn modelId="{29997364-CAB8-4859-B924-DD7DFE0C81F1}" type="presParOf" srcId="{22D3B392-1065-4FB5-8F04-BCCC1ED1B5E3}" destId="{39DCF323-6DFE-48ED-A959-DC566EC2E420}" srcOrd="2" destOrd="0" presId="urn:microsoft.com/office/officeart/2008/layout/HalfCircleOrganizationChart"/>
    <dgm:cxn modelId="{B65938B5-D304-46F7-A915-DBDF110485ED}" type="presParOf" srcId="{22D3B392-1065-4FB5-8F04-BCCC1ED1B5E3}" destId="{6CB69DAF-E615-4E64-9734-E7B6DBFBC420}" srcOrd="3" destOrd="0" presId="urn:microsoft.com/office/officeart/2008/layout/HalfCircleOrganizationChart"/>
    <dgm:cxn modelId="{5B97507C-DB4D-4ED7-9F6D-9E19D48DB00E}" type="presParOf" srcId="{6CB69DAF-E615-4E64-9734-E7B6DBFBC420}" destId="{C521A112-0B07-48AD-89A6-2F43443320FA}" srcOrd="0" destOrd="0" presId="urn:microsoft.com/office/officeart/2008/layout/HalfCircleOrganizationChart"/>
    <dgm:cxn modelId="{0300FCE8-6113-452C-8E33-E4DB9AC2AA85}" type="presParOf" srcId="{C521A112-0B07-48AD-89A6-2F43443320FA}" destId="{830DCF4F-9D5E-4835-9CF5-A93B8E83BCAE}" srcOrd="0" destOrd="0" presId="urn:microsoft.com/office/officeart/2008/layout/HalfCircleOrganizationChart"/>
    <dgm:cxn modelId="{4C37FECB-D4D2-43B2-8EBC-44DA82E8A161}" type="presParOf" srcId="{C521A112-0B07-48AD-89A6-2F43443320FA}" destId="{8BE097CF-1EE6-4C43-B2E5-DDD164439250}" srcOrd="1" destOrd="0" presId="urn:microsoft.com/office/officeart/2008/layout/HalfCircleOrganizationChart"/>
    <dgm:cxn modelId="{54F87291-2EA2-4791-913D-EBFDA972F672}" type="presParOf" srcId="{C521A112-0B07-48AD-89A6-2F43443320FA}" destId="{F7131E53-F3CF-4CD0-BEFF-A3D8BA172F9E}" srcOrd="2" destOrd="0" presId="urn:microsoft.com/office/officeart/2008/layout/HalfCircleOrganizationChart"/>
    <dgm:cxn modelId="{36F7F65F-2D20-475A-9656-265397563C6C}" type="presParOf" srcId="{C521A112-0B07-48AD-89A6-2F43443320FA}" destId="{E03C910A-FAB7-42D3-BD70-E441D3EDDE94}" srcOrd="3" destOrd="0" presId="urn:microsoft.com/office/officeart/2008/layout/HalfCircleOrganizationChart"/>
    <dgm:cxn modelId="{934DF356-DD88-4838-9B56-62B0F45C6CF5}" type="presParOf" srcId="{6CB69DAF-E615-4E64-9734-E7B6DBFBC420}" destId="{C997729A-BB4D-4FFD-A43C-25225FF73DE4}" srcOrd="1" destOrd="0" presId="urn:microsoft.com/office/officeart/2008/layout/HalfCircleOrganizationChart"/>
    <dgm:cxn modelId="{F0FD89F2-C5A0-48EC-AAF5-D1EF32F5FB76}" type="presParOf" srcId="{6CB69DAF-E615-4E64-9734-E7B6DBFBC420}" destId="{C59078D9-B260-4C77-8DD9-F36C245CEE4D}" srcOrd="2" destOrd="0" presId="urn:microsoft.com/office/officeart/2008/layout/HalfCircleOrganizationChart"/>
    <dgm:cxn modelId="{B2D2D79A-4282-46B9-9542-DCEC628C88FD}" type="presParOf" srcId="{22D3B392-1065-4FB5-8F04-BCCC1ED1B5E3}" destId="{2FD7E60B-6F5A-4BD6-ABEB-12295FB336FC}" srcOrd="4" destOrd="0" presId="urn:microsoft.com/office/officeart/2008/layout/HalfCircleOrganizationChart"/>
    <dgm:cxn modelId="{13F0EFD0-CD9E-451A-83EF-CEE6B9CB74CD}" type="presParOf" srcId="{22D3B392-1065-4FB5-8F04-BCCC1ED1B5E3}" destId="{2658B149-1B63-47C6-8677-566BEF67208C}" srcOrd="5" destOrd="0" presId="urn:microsoft.com/office/officeart/2008/layout/HalfCircleOrganizationChart"/>
    <dgm:cxn modelId="{352BCCEA-301C-4295-9831-5C82210DC471}" type="presParOf" srcId="{2658B149-1B63-47C6-8677-566BEF67208C}" destId="{F9590099-4C05-45AA-9667-E70C1CCC2252}" srcOrd="0" destOrd="0" presId="urn:microsoft.com/office/officeart/2008/layout/HalfCircleOrganizationChart"/>
    <dgm:cxn modelId="{0D5EE850-583A-42B8-8A58-E6193D1ABAAB}" type="presParOf" srcId="{F9590099-4C05-45AA-9667-E70C1CCC2252}" destId="{A1B51D7B-520B-4399-9003-1C57F07F189F}" srcOrd="0" destOrd="0" presId="urn:microsoft.com/office/officeart/2008/layout/HalfCircleOrganizationChart"/>
    <dgm:cxn modelId="{4EB2A1AB-4B0C-479A-A509-FF89BCD81F2A}" type="presParOf" srcId="{F9590099-4C05-45AA-9667-E70C1CCC2252}" destId="{CE536F9A-E58B-48C4-AE6D-C93F029C700B}" srcOrd="1" destOrd="0" presId="urn:microsoft.com/office/officeart/2008/layout/HalfCircleOrganizationChart"/>
    <dgm:cxn modelId="{52F928AA-3DED-474C-817E-20C58A364BB4}" type="presParOf" srcId="{F9590099-4C05-45AA-9667-E70C1CCC2252}" destId="{E6BAA8C8-CB40-4554-8541-6D8FFDF0C2CA}" srcOrd="2" destOrd="0" presId="urn:microsoft.com/office/officeart/2008/layout/HalfCircleOrganizationChart"/>
    <dgm:cxn modelId="{C1DE0674-EB1B-49B8-9A3E-16C23B909F98}" type="presParOf" srcId="{F9590099-4C05-45AA-9667-E70C1CCC2252}" destId="{4F8BE629-3994-484D-80FC-3CF904CDAB40}" srcOrd="3" destOrd="0" presId="urn:microsoft.com/office/officeart/2008/layout/HalfCircleOrganizationChart"/>
    <dgm:cxn modelId="{EA6AF8DA-51C6-4213-996C-228E3C38DE65}" type="presParOf" srcId="{2658B149-1B63-47C6-8677-566BEF67208C}" destId="{CF0E0DD6-8880-4A92-98F3-754DCBCB4578}" srcOrd="1" destOrd="0" presId="urn:microsoft.com/office/officeart/2008/layout/HalfCircleOrganizationChart"/>
    <dgm:cxn modelId="{97A9D05B-A199-412E-9938-371C09CAEAC5}" type="presParOf" srcId="{2658B149-1B63-47C6-8677-566BEF67208C}" destId="{8A24528A-20FE-4BFF-8712-7CB971CB595A}" srcOrd="2" destOrd="0" presId="urn:microsoft.com/office/officeart/2008/layout/HalfCircleOrganizationChart"/>
    <dgm:cxn modelId="{FB2ED035-4D42-4138-8BCC-67199829920C}" type="presParOf" srcId="{22D3B392-1065-4FB5-8F04-BCCC1ED1B5E3}" destId="{448FF404-CFE5-4C6C-8125-3FA650FBA480}" srcOrd="6" destOrd="0" presId="urn:microsoft.com/office/officeart/2008/layout/HalfCircleOrganizationChart"/>
    <dgm:cxn modelId="{0C25BE25-2A01-4305-AE99-6DAF591F1BF2}" type="presParOf" srcId="{22D3B392-1065-4FB5-8F04-BCCC1ED1B5E3}" destId="{44259F34-4A88-4855-ABF2-0C4F5753A155}" srcOrd="7" destOrd="0" presId="urn:microsoft.com/office/officeart/2008/layout/HalfCircleOrganizationChart"/>
    <dgm:cxn modelId="{208AE95D-DFBA-4024-AECB-4626AB98C365}" type="presParOf" srcId="{44259F34-4A88-4855-ABF2-0C4F5753A155}" destId="{84B7E651-4F0C-4864-8735-2F17720583AE}" srcOrd="0" destOrd="0" presId="urn:microsoft.com/office/officeart/2008/layout/HalfCircleOrganizationChart"/>
    <dgm:cxn modelId="{2C0DB37B-BA25-4C39-8CFD-5AE97692CDBB}" type="presParOf" srcId="{84B7E651-4F0C-4864-8735-2F17720583AE}" destId="{6024CAAA-5B67-4236-AF49-DBE1DE48FA47}" srcOrd="0" destOrd="0" presId="urn:microsoft.com/office/officeart/2008/layout/HalfCircleOrganizationChart"/>
    <dgm:cxn modelId="{75E462E5-E617-488A-8C48-7187AE625AA8}" type="presParOf" srcId="{84B7E651-4F0C-4864-8735-2F17720583AE}" destId="{7478FB86-BB95-40A0-98A8-1005B1A4EC1C}" srcOrd="1" destOrd="0" presId="urn:microsoft.com/office/officeart/2008/layout/HalfCircleOrganizationChart"/>
    <dgm:cxn modelId="{97CDE868-D21D-41CB-AC1F-E0E7EBD30105}" type="presParOf" srcId="{84B7E651-4F0C-4864-8735-2F17720583AE}" destId="{B4B1BC1A-DC30-430D-B495-3EC33251E2A7}" srcOrd="2" destOrd="0" presId="urn:microsoft.com/office/officeart/2008/layout/HalfCircleOrganizationChart"/>
    <dgm:cxn modelId="{F0F24030-B743-4740-B71B-2A2CC49606FE}" type="presParOf" srcId="{84B7E651-4F0C-4864-8735-2F17720583AE}" destId="{797CB55C-3466-4E29-8644-D39FB7B69779}" srcOrd="3" destOrd="0" presId="urn:microsoft.com/office/officeart/2008/layout/HalfCircleOrganizationChart"/>
    <dgm:cxn modelId="{56AF11B5-6A64-4324-8CD5-2810E0F773F6}" type="presParOf" srcId="{44259F34-4A88-4855-ABF2-0C4F5753A155}" destId="{7E1B39D9-54CB-4B40-B0C8-50A5D2F1E27D}" srcOrd="1" destOrd="0" presId="urn:microsoft.com/office/officeart/2008/layout/HalfCircleOrganizationChart"/>
    <dgm:cxn modelId="{C4F42675-A47F-4527-9B9A-48EE5AF8CE36}" type="presParOf" srcId="{44259F34-4A88-4855-ABF2-0C4F5753A155}" destId="{CCAF574D-EA77-454E-ACF6-6DDEAB96E08F}" srcOrd="2" destOrd="0" presId="urn:microsoft.com/office/officeart/2008/layout/HalfCircleOrganizationChart"/>
    <dgm:cxn modelId="{54B66888-66A1-4497-945D-57C5EE6BDCD5}" type="presParOf" srcId="{C10D14E1-A7B8-4E0B-B951-6357C7102954}" destId="{A8AE4BEB-C458-4ACC-9ACF-E6C8F3A59A68}" srcOrd="2" destOrd="0" presId="urn:microsoft.com/office/officeart/2008/layout/HalfCircleOrganizationChart"/>
    <dgm:cxn modelId="{41338A6A-2D53-4F39-901B-E057E99B694C}" type="presParOf" srcId="{4D8FF3F4-970F-4B5B-948F-A47B17909192}" destId="{205C3058-ED5D-46FB-B701-07517BCD6C20}" srcOrd="4" destOrd="0" presId="urn:microsoft.com/office/officeart/2008/layout/HalfCircleOrganizationChart"/>
    <dgm:cxn modelId="{60D0079D-618A-41C6-834D-00038545C6CC}" type="presParOf" srcId="{4D8FF3F4-970F-4B5B-948F-A47B17909192}" destId="{B45E3EA8-8945-448B-8437-0B9EDB102264}" srcOrd="5" destOrd="0" presId="urn:microsoft.com/office/officeart/2008/layout/HalfCircleOrganizationChart"/>
    <dgm:cxn modelId="{0EA9DB4B-3593-4B63-B90F-83AF85D3598B}" type="presParOf" srcId="{B45E3EA8-8945-448B-8437-0B9EDB102264}" destId="{785BDC02-623C-4048-A824-8AD241CBC616}" srcOrd="0" destOrd="0" presId="urn:microsoft.com/office/officeart/2008/layout/HalfCircleOrganizationChart"/>
    <dgm:cxn modelId="{F93D1F55-FEF4-4C11-9C4E-B07D136C1C56}" type="presParOf" srcId="{785BDC02-623C-4048-A824-8AD241CBC616}" destId="{1E945C2A-B894-48BB-A4E5-F1D947DB7CEA}" srcOrd="0" destOrd="0" presId="urn:microsoft.com/office/officeart/2008/layout/HalfCircleOrganizationChart"/>
    <dgm:cxn modelId="{0B630FE8-CABA-41D0-A27C-9CE59028DC36}" type="presParOf" srcId="{785BDC02-623C-4048-A824-8AD241CBC616}" destId="{1FB99F0A-BF34-40DB-A8F0-F2D279F2FBE2}" srcOrd="1" destOrd="0" presId="urn:microsoft.com/office/officeart/2008/layout/HalfCircleOrganizationChart"/>
    <dgm:cxn modelId="{DE854291-A08C-40F2-8602-EA89ABD4F0F2}" type="presParOf" srcId="{785BDC02-623C-4048-A824-8AD241CBC616}" destId="{9EF90B90-9CED-4407-8E3B-1B214FBA00E9}" srcOrd="2" destOrd="0" presId="urn:microsoft.com/office/officeart/2008/layout/HalfCircleOrganizationChart"/>
    <dgm:cxn modelId="{F5218F83-6FA6-4D51-98E0-95E8662C2F71}" type="presParOf" srcId="{785BDC02-623C-4048-A824-8AD241CBC616}" destId="{2C064802-0B1F-4916-958E-9ED8AB6E4DB2}" srcOrd="3" destOrd="0" presId="urn:microsoft.com/office/officeart/2008/layout/HalfCircleOrganizationChart"/>
    <dgm:cxn modelId="{7520F41B-F3AC-452F-A975-A972C9392E2D}" type="presParOf" srcId="{B45E3EA8-8945-448B-8437-0B9EDB102264}" destId="{E114358C-EA0D-454E-B14A-584E6D355D97}" srcOrd="1" destOrd="0" presId="urn:microsoft.com/office/officeart/2008/layout/HalfCircleOrganizationChart"/>
    <dgm:cxn modelId="{17406A61-36EE-4F4E-9092-BE55BF138684}" type="presParOf" srcId="{E114358C-EA0D-454E-B14A-584E6D355D97}" destId="{5303D61B-000A-4422-B99C-AB128AE11EA2}" srcOrd="0" destOrd="0" presId="urn:microsoft.com/office/officeart/2008/layout/HalfCircleOrganizationChart"/>
    <dgm:cxn modelId="{9B9899E6-D300-44E1-8368-9B3C3D987164}" type="presParOf" srcId="{E114358C-EA0D-454E-B14A-584E6D355D97}" destId="{4AA77443-0E83-4FE9-9380-71E463E28109}" srcOrd="1" destOrd="0" presId="urn:microsoft.com/office/officeart/2008/layout/HalfCircleOrganizationChart"/>
    <dgm:cxn modelId="{D889E3D5-16A4-423F-9195-5FF190EF5E60}" type="presParOf" srcId="{4AA77443-0E83-4FE9-9380-71E463E28109}" destId="{8A9201C3-A5A9-4228-A66F-7049C8F205FE}" srcOrd="0" destOrd="0" presId="urn:microsoft.com/office/officeart/2008/layout/HalfCircleOrganizationChart"/>
    <dgm:cxn modelId="{42D20D0A-492E-47DA-833E-69569FBB5537}" type="presParOf" srcId="{8A9201C3-A5A9-4228-A66F-7049C8F205FE}" destId="{A9437929-A5A4-468B-98FF-9EF3987BB74D}" srcOrd="0" destOrd="0" presId="urn:microsoft.com/office/officeart/2008/layout/HalfCircleOrganizationChart"/>
    <dgm:cxn modelId="{5B8A0BA7-0D37-4A3B-A20A-28FCAB4D635C}" type="presParOf" srcId="{8A9201C3-A5A9-4228-A66F-7049C8F205FE}" destId="{78C5185E-FD5A-402D-9640-F75C6F986173}" srcOrd="1" destOrd="0" presId="urn:microsoft.com/office/officeart/2008/layout/HalfCircleOrganizationChart"/>
    <dgm:cxn modelId="{73CB184E-E88D-4D69-B726-1B0941C002A8}" type="presParOf" srcId="{8A9201C3-A5A9-4228-A66F-7049C8F205FE}" destId="{78782768-B3AD-4024-9EA4-797C60E5E260}" srcOrd="2" destOrd="0" presId="urn:microsoft.com/office/officeart/2008/layout/HalfCircleOrganizationChart"/>
    <dgm:cxn modelId="{E5CCA0FD-9F40-4A79-8654-ECBD90FB704E}" type="presParOf" srcId="{8A9201C3-A5A9-4228-A66F-7049C8F205FE}" destId="{F63D7884-B20F-45B8-B0D1-C848F7F31A11}" srcOrd="3" destOrd="0" presId="urn:microsoft.com/office/officeart/2008/layout/HalfCircleOrganizationChart"/>
    <dgm:cxn modelId="{E510F273-A7A0-4209-8842-852EAFFC112A}" type="presParOf" srcId="{4AA77443-0E83-4FE9-9380-71E463E28109}" destId="{97850E45-0BCE-40DC-8AE1-1E4FDA63FEE5}" srcOrd="1" destOrd="0" presId="urn:microsoft.com/office/officeart/2008/layout/HalfCircleOrganizationChart"/>
    <dgm:cxn modelId="{EF75D0FE-E9E7-4F2C-B8F7-08543697387E}" type="presParOf" srcId="{4AA77443-0E83-4FE9-9380-71E463E28109}" destId="{7CA2F762-4360-4526-AA44-00906FB1E647}" srcOrd="2" destOrd="0" presId="urn:microsoft.com/office/officeart/2008/layout/HalfCircleOrganizationChart"/>
    <dgm:cxn modelId="{95AC029D-56D7-4137-8188-6B2CCABBDA3D}" type="presParOf" srcId="{E114358C-EA0D-454E-B14A-584E6D355D97}" destId="{08E985A5-7BB1-42D0-BEC5-BCA3F4D0805A}" srcOrd="2" destOrd="0" presId="urn:microsoft.com/office/officeart/2008/layout/HalfCircleOrganizationChart"/>
    <dgm:cxn modelId="{6CDDFAEA-F4DE-403B-8B56-A2A48455FEE5}" type="presParOf" srcId="{E114358C-EA0D-454E-B14A-584E6D355D97}" destId="{FDFDC396-3A6A-42A1-B958-529C07FAEBC5}" srcOrd="3" destOrd="0" presId="urn:microsoft.com/office/officeart/2008/layout/HalfCircleOrganizationChart"/>
    <dgm:cxn modelId="{88CF7962-A22F-4FBA-A906-75D690C35BAA}" type="presParOf" srcId="{FDFDC396-3A6A-42A1-B958-529C07FAEBC5}" destId="{D45497E4-40B9-4D20-885B-847EEB089321}" srcOrd="0" destOrd="0" presId="urn:microsoft.com/office/officeart/2008/layout/HalfCircleOrganizationChart"/>
    <dgm:cxn modelId="{534445AC-9AA8-44C9-A607-B3D40D4EE85C}" type="presParOf" srcId="{D45497E4-40B9-4D20-885B-847EEB089321}" destId="{32B7397E-5B50-4ACF-83F1-F62512AB78D6}" srcOrd="0" destOrd="0" presId="urn:microsoft.com/office/officeart/2008/layout/HalfCircleOrganizationChart"/>
    <dgm:cxn modelId="{A5E0A9D4-F608-4E04-8A55-59F06AACF6BD}" type="presParOf" srcId="{D45497E4-40B9-4D20-885B-847EEB089321}" destId="{F9F1892A-C1AE-431D-96BC-51B4346AC170}" srcOrd="1" destOrd="0" presId="urn:microsoft.com/office/officeart/2008/layout/HalfCircleOrganizationChart"/>
    <dgm:cxn modelId="{79E9B4CD-AA19-4AE5-9AD4-5FCA336464D3}" type="presParOf" srcId="{D45497E4-40B9-4D20-885B-847EEB089321}" destId="{4C40B69E-F37D-467B-9318-01C0D3F5D236}" srcOrd="2" destOrd="0" presId="urn:microsoft.com/office/officeart/2008/layout/HalfCircleOrganizationChart"/>
    <dgm:cxn modelId="{FB56DBB4-F98F-4D28-973C-A2624649FCE9}" type="presParOf" srcId="{D45497E4-40B9-4D20-885B-847EEB089321}" destId="{31B04CAB-6897-4E95-AF22-42EB35F4201C}" srcOrd="3" destOrd="0" presId="urn:microsoft.com/office/officeart/2008/layout/HalfCircleOrganizationChart"/>
    <dgm:cxn modelId="{89F14740-C294-4324-B12C-CE78317F317B}" type="presParOf" srcId="{FDFDC396-3A6A-42A1-B958-529C07FAEBC5}" destId="{F1A37B70-7550-46DE-B681-B560B58E1099}" srcOrd="1" destOrd="0" presId="urn:microsoft.com/office/officeart/2008/layout/HalfCircleOrganizationChart"/>
    <dgm:cxn modelId="{FCCBD5D7-3B45-45BF-AD58-92D3E4136ED2}" type="presParOf" srcId="{FDFDC396-3A6A-42A1-B958-529C07FAEBC5}" destId="{E4D1BC78-9A2F-4709-BB96-572B67E40EFB}" srcOrd="2" destOrd="0" presId="urn:microsoft.com/office/officeart/2008/layout/HalfCircleOrganizationChart"/>
    <dgm:cxn modelId="{E3CAC2BD-9F62-4D55-8C37-BA69A6C4C405}" type="presParOf" srcId="{B45E3EA8-8945-448B-8437-0B9EDB102264}" destId="{DB9E5103-6A01-4EF1-997D-55A7FC581425}" srcOrd="2" destOrd="0" presId="urn:microsoft.com/office/officeart/2008/layout/HalfCircleOrganizationChart"/>
    <dgm:cxn modelId="{3171F2D3-BF0C-4E96-8F09-5E4CD256950D}" type="presParOf" srcId="{062055F6-169F-4AB8-B0C1-FFD6EDB0BAB4}" destId="{F9D22D23-0C62-48FD-9E0F-B9BCC556A88E}" srcOrd="2" destOrd="0" presId="urn:microsoft.com/office/officeart/2008/layout/HalfCircleOrganizationChart"/>
  </dgm:cxnLst>
  <dgm:bg/>
  <dgm:whole>
    <a:ln w="25400">
      <a:solidFill>
        <a:schemeClr val="accent1">
          <a:lumMod val="75000"/>
        </a:schemeClr>
      </a:solidFill>
    </a:ln>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8631F1-C325-4A1C-8A86-75376C88DDA0}"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820F60A4-4601-4661-B9A5-458CA2CF8A88}">
      <dgm:prSet phldrT="[Text]"/>
      <dgm:spPr/>
      <dgm:t>
        <a:bodyPr/>
        <a:lstStyle/>
        <a:p>
          <a:r>
            <a:rPr lang="en-US" dirty="0" smtClean="0"/>
            <a:t>Medicare DRG</a:t>
          </a:r>
          <a:endParaRPr lang="en-US" dirty="0"/>
        </a:p>
      </dgm:t>
    </dgm:pt>
    <dgm:pt modelId="{926FE703-8293-47A5-988F-24DB435D3A9E}" type="parTrans" cxnId="{8F8D7408-9C02-4791-A7C6-7A87496EE019}">
      <dgm:prSet/>
      <dgm:spPr/>
      <dgm:t>
        <a:bodyPr/>
        <a:lstStyle/>
        <a:p>
          <a:endParaRPr lang="en-US"/>
        </a:p>
      </dgm:t>
    </dgm:pt>
    <dgm:pt modelId="{AEA4F962-173E-47E5-8296-171D495CB6CE}" type="sibTrans" cxnId="{8F8D7408-9C02-4791-A7C6-7A87496EE019}">
      <dgm:prSet/>
      <dgm:spPr/>
      <dgm:t>
        <a:bodyPr/>
        <a:lstStyle/>
        <a:p>
          <a:endParaRPr lang="en-US"/>
        </a:p>
      </dgm:t>
    </dgm:pt>
    <dgm:pt modelId="{7FF797DD-8E98-4261-A134-A7E2BB96EE42}">
      <dgm:prSet phldrT="[Text]"/>
      <dgm:spPr/>
      <dgm:t>
        <a:bodyPr/>
        <a:lstStyle/>
        <a:p>
          <a:r>
            <a:rPr lang="en-US" dirty="0" smtClean="0"/>
            <a:t>Multiple Complications and Comorbidities </a:t>
          </a:r>
          <a:r>
            <a:rPr lang="en-US" u="sng" dirty="0" smtClean="0"/>
            <a:t>not </a:t>
          </a:r>
          <a:r>
            <a:rPr lang="en-US" u="none" dirty="0" smtClean="0"/>
            <a:t>recognized</a:t>
          </a:r>
          <a:endParaRPr lang="en-US" u="none" dirty="0"/>
        </a:p>
      </dgm:t>
    </dgm:pt>
    <dgm:pt modelId="{E9D0D6DA-E734-4E3F-A5C5-EDEF9AEAE1F2}" type="parTrans" cxnId="{57A5FE5D-30F4-4092-9D90-D35E5E536ABA}">
      <dgm:prSet/>
      <dgm:spPr/>
      <dgm:t>
        <a:bodyPr/>
        <a:lstStyle/>
        <a:p>
          <a:endParaRPr lang="en-US"/>
        </a:p>
      </dgm:t>
    </dgm:pt>
    <dgm:pt modelId="{CAE1E061-07C7-4E89-A283-7298CA3413B2}" type="sibTrans" cxnId="{57A5FE5D-30F4-4092-9D90-D35E5E536ABA}">
      <dgm:prSet/>
      <dgm:spPr/>
      <dgm:t>
        <a:bodyPr/>
        <a:lstStyle/>
        <a:p>
          <a:endParaRPr lang="en-US"/>
        </a:p>
      </dgm:t>
    </dgm:pt>
    <dgm:pt modelId="{AC235566-340A-48FC-8605-F2E72D01C54C}">
      <dgm:prSet phldrT="[Text]"/>
      <dgm:spPr/>
      <dgm:t>
        <a:bodyPr/>
        <a:lstStyle/>
        <a:p>
          <a:r>
            <a:rPr lang="en-US" dirty="0" smtClean="0"/>
            <a:t>Newborn Birthweight </a:t>
          </a:r>
          <a:r>
            <a:rPr lang="en-US" u="sng" dirty="0" smtClean="0"/>
            <a:t>not</a:t>
          </a:r>
          <a:r>
            <a:rPr lang="en-US" dirty="0" smtClean="0"/>
            <a:t> Used</a:t>
          </a:r>
          <a:endParaRPr lang="en-US" dirty="0"/>
        </a:p>
      </dgm:t>
    </dgm:pt>
    <dgm:pt modelId="{1561F28A-C658-4C0A-9C1B-ECB47BE145CA}" type="parTrans" cxnId="{33D95A47-E9BC-404C-9506-F9D8A3ED6543}">
      <dgm:prSet/>
      <dgm:spPr/>
      <dgm:t>
        <a:bodyPr/>
        <a:lstStyle/>
        <a:p>
          <a:endParaRPr lang="en-US"/>
        </a:p>
      </dgm:t>
    </dgm:pt>
    <dgm:pt modelId="{D0016408-4A8F-4092-AEB2-9CCC79FB218F}" type="sibTrans" cxnId="{33D95A47-E9BC-404C-9506-F9D8A3ED6543}">
      <dgm:prSet/>
      <dgm:spPr/>
      <dgm:t>
        <a:bodyPr/>
        <a:lstStyle/>
        <a:p>
          <a:endParaRPr lang="en-US"/>
        </a:p>
      </dgm:t>
    </dgm:pt>
    <dgm:pt modelId="{BB992078-512A-4C5F-8554-CE8BF23D4162}">
      <dgm:prSet phldrT="[Text]"/>
      <dgm:spPr/>
      <dgm:t>
        <a:bodyPr/>
        <a:lstStyle/>
        <a:p>
          <a:r>
            <a:rPr lang="en-US" dirty="0" smtClean="0"/>
            <a:t>AP-DRG</a:t>
          </a:r>
          <a:endParaRPr lang="en-US" dirty="0"/>
        </a:p>
      </dgm:t>
    </dgm:pt>
    <dgm:pt modelId="{3877A1D3-2ACA-45AB-AC67-1B511DACB727}" type="parTrans" cxnId="{734F6996-ACD5-4E91-8070-A53FDB2884CC}">
      <dgm:prSet/>
      <dgm:spPr/>
      <dgm:t>
        <a:bodyPr/>
        <a:lstStyle/>
        <a:p>
          <a:endParaRPr lang="en-US"/>
        </a:p>
      </dgm:t>
    </dgm:pt>
    <dgm:pt modelId="{4D45F3A8-E63A-43FA-8600-105C3E5D8C1A}" type="sibTrans" cxnId="{734F6996-ACD5-4E91-8070-A53FDB2884CC}">
      <dgm:prSet/>
      <dgm:spPr/>
      <dgm:t>
        <a:bodyPr/>
        <a:lstStyle/>
        <a:p>
          <a:endParaRPr lang="en-US"/>
        </a:p>
      </dgm:t>
    </dgm:pt>
    <dgm:pt modelId="{BAC764AF-0824-45EB-B5B2-B4636EAB5755}">
      <dgm:prSet phldrT="[Text]"/>
      <dgm:spPr>
        <a:blipFill rotWithShape="0">
          <a:blip xmlns:r="http://schemas.openxmlformats.org/officeDocument/2006/relationships" r:embed="rId1"/>
          <a:stretch>
            <a:fillRect/>
          </a:stretch>
        </a:blipFill>
      </dgm:spPr>
      <dgm:t>
        <a:bodyPr/>
        <a:lstStyle/>
        <a:p>
          <a:r>
            <a:rPr lang="en-US" dirty="0" smtClean="0"/>
            <a:t>Multiple Complications and Comorbidities </a:t>
          </a:r>
          <a:r>
            <a:rPr lang="en-US" u="sng" dirty="0" smtClean="0"/>
            <a:t>not </a:t>
          </a:r>
          <a:r>
            <a:rPr lang="en-US" u="none" dirty="0" smtClean="0"/>
            <a:t>recognize</a:t>
          </a:r>
          <a:endParaRPr lang="en-US" dirty="0"/>
        </a:p>
      </dgm:t>
    </dgm:pt>
    <dgm:pt modelId="{8D19F34B-0E10-424A-9ACB-6F69FA0E44AB}" type="parTrans" cxnId="{BD20240F-078F-4BF8-AE53-E6134C638301}">
      <dgm:prSet/>
      <dgm:spPr/>
      <dgm:t>
        <a:bodyPr/>
        <a:lstStyle/>
        <a:p>
          <a:endParaRPr lang="en-US"/>
        </a:p>
      </dgm:t>
    </dgm:pt>
    <dgm:pt modelId="{8E008B57-089F-4BF9-80EA-F2AF8E833EB4}" type="sibTrans" cxnId="{BD20240F-078F-4BF8-AE53-E6134C638301}">
      <dgm:prSet/>
      <dgm:spPr/>
      <dgm:t>
        <a:bodyPr/>
        <a:lstStyle/>
        <a:p>
          <a:endParaRPr lang="en-US"/>
        </a:p>
      </dgm:t>
    </dgm:pt>
    <dgm:pt modelId="{039A1994-D0AA-4479-929C-74F16CE8A5F5}">
      <dgm:prSet phldrT="[Text]"/>
      <dgm:spPr/>
      <dgm:t>
        <a:bodyPr/>
        <a:lstStyle/>
        <a:p>
          <a:r>
            <a:rPr lang="en-US" dirty="0" smtClean="0"/>
            <a:t>Newborn Birthweight Used</a:t>
          </a:r>
          <a:endParaRPr lang="en-US" dirty="0"/>
        </a:p>
      </dgm:t>
    </dgm:pt>
    <dgm:pt modelId="{E3D8C729-EB4A-4ED8-B032-D9CE87C783C9}" type="parTrans" cxnId="{1B03A346-8086-4DDB-800B-9EB57399C93C}">
      <dgm:prSet/>
      <dgm:spPr/>
      <dgm:t>
        <a:bodyPr/>
        <a:lstStyle/>
        <a:p>
          <a:endParaRPr lang="en-US"/>
        </a:p>
      </dgm:t>
    </dgm:pt>
    <dgm:pt modelId="{4F828AA1-D252-4C87-A7C0-3457985C0FF6}" type="sibTrans" cxnId="{1B03A346-8086-4DDB-800B-9EB57399C93C}">
      <dgm:prSet/>
      <dgm:spPr/>
      <dgm:t>
        <a:bodyPr/>
        <a:lstStyle/>
        <a:p>
          <a:endParaRPr lang="en-US"/>
        </a:p>
      </dgm:t>
    </dgm:pt>
    <dgm:pt modelId="{57F050D0-1E37-4394-84EC-E6CB71CB0FCB}">
      <dgm:prSet/>
      <dgm:spPr/>
      <dgm:t>
        <a:bodyPr/>
        <a:lstStyle/>
        <a:p>
          <a:r>
            <a:rPr lang="en-US" dirty="0" smtClean="0"/>
            <a:t>APR-DRG</a:t>
          </a:r>
          <a:endParaRPr lang="en-US" dirty="0"/>
        </a:p>
      </dgm:t>
    </dgm:pt>
    <dgm:pt modelId="{163C1E76-7C15-4496-BFC3-6F8929BE762C}" type="parTrans" cxnId="{5B965274-95CF-4242-BE48-700BBAA55416}">
      <dgm:prSet/>
      <dgm:spPr/>
      <dgm:t>
        <a:bodyPr/>
        <a:lstStyle/>
        <a:p>
          <a:endParaRPr lang="en-US"/>
        </a:p>
      </dgm:t>
    </dgm:pt>
    <dgm:pt modelId="{85E0BEB2-2143-4AB7-89C8-50DC6F730362}" type="sibTrans" cxnId="{5B965274-95CF-4242-BE48-700BBAA55416}">
      <dgm:prSet/>
      <dgm:spPr/>
      <dgm:t>
        <a:bodyPr/>
        <a:lstStyle/>
        <a:p>
          <a:endParaRPr lang="en-US"/>
        </a:p>
      </dgm:t>
    </dgm:pt>
    <dgm:pt modelId="{38A1838F-5569-42E8-9A82-CC554AFEF89A}">
      <dgm:prSet/>
      <dgm:spPr/>
      <dgm:t>
        <a:bodyPr/>
        <a:lstStyle/>
        <a:p>
          <a:r>
            <a:rPr lang="en-US" dirty="0" smtClean="0"/>
            <a:t>Multiple Complications and Comorbidities </a:t>
          </a:r>
          <a:r>
            <a:rPr lang="en-US" u="sng" dirty="0" smtClean="0"/>
            <a:t> </a:t>
          </a:r>
          <a:r>
            <a:rPr lang="en-US" u="none" dirty="0" smtClean="0"/>
            <a:t>recognized</a:t>
          </a:r>
          <a:endParaRPr lang="en-US" dirty="0"/>
        </a:p>
      </dgm:t>
    </dgm:pt>
    <dgm:pt modelId="{887597E8-333F-47DA-825F-54DCE6F52BAA}" type="parTrans" cxnId="{1723CDC1-7331-4095-BAF5-B3D5F57630C8}">
      <dgm:prSet/>
      <dgm:spPr/>
      <dgm:t>
        <a:bodyPr/>
        <a:lstStyle/>
        <a:p>
          <a:endParaRPr lang="en-US"/>
        </a:p>
      </dgm:t>
    </dgm:pt>
    <dgm:pt modelId="{72D5FB65-9C41-411F-B4BE-DAAD44A9DECE}" type="sibTrans" cxnId="{1723CDC1-7331-4095-BAF5-B3D5F57630C8}">
      <dgm:prSet/>
      <dgm:spPr/>
      <dgm:t>
        <a:bodyPr/>
        <a:lstStyle/>
        <a:p>
          <a:endParaRPr lang="en-US"/>
        </a:p>
      </dgm:t>
    </dgm:pt>
    <dgm:pt modelId="{FAC29E0B-3C80-4C1E-B5A1-9DD45E9794E2}">
      <dgm:prSet/>
      <dgm:spPr/>
      <dgm:t>
        <a:bodyPr/>
        <a:lstStyle/>
        <a:p>
          <a:r>
            <a:rPr lang="en-US" dirty="0" smtClean="0"/>
            <a:t>Newborn Birthweight Used</a:t>
          </a:r>
          <a:endParaRPr lang="en-US" dirty="0"/>
        </a:p>
      </dgm:t>
    </dgm:pt>
    <dgm:pt modelId="{5EB47F6A-BF80-4E11-BB5D-5D46A544A2BF}" type="parTrans" cxnId="{62108E11-DDBF-4A4C-8429-1998C430C652}">
      <dgm:prSet/>
      <dgm:spPr/>
      <dgm:t>
        <a:bodyPr/>
        <a:lstStyle/>
        <a:p>
          <a:endParaRPr lang="en-US"/>
        </a:p>
      </dgm:t>
    </dgm:pt>
    <dgm:pt modelId="{47140350-AAA7-48BB-826B-8E26A95E9A68}" type="sibTrans" cxnId="{62108E11-DDBF-4A4C-8429-1998C430C652}">
      <dgm:prSet/>
      <dgm:spPr/>
      <dgm:t>
        <a:bodyPr/>
        <a:lstStyle/>
        <a:p>
          <a:endParaRPr lang="en-US"/>
        </a:p>
      </dgm:t>
    </dgm:pt>
    <dgm:pt modelId="{C5306B90-1F77-42AA-8E43-2D95463FF9AD}">
      <dgm:prSet/>
      <dgm:spPr/>
      <dgm:t>
        <a:bodyPr/>
        <a:lstStyle/>
        <a:p>
          <a:r>
            <a:rPr lang="en-US" u="sng" dirty="0" smtClean="0"/>
            <a:t>No</a:t>
          </a:r>
          <a:r>
            <a:rPr lang="en-US" dirty="0" smtClean="0"/>
            <a:t> Risk of Mortality Subgroup</a:t>
          </a:r>
          <a:endParaRPr lang="en-US" dirty="0"/>
        </a:p>
      </dgm:t>
    </dgm:pt>
    <dgm:pt modelId="{852D2FFB-BEB7-426A-8324-46650D320142}" type="parTrans" cxnId="{7C5C5940-9EB8-43DD-B200-650053E141AC}">
      <dgm:prSet/>
      <dgm:spPr/>
      <dgm:t>
        <a:bodyPr/>
        <a:lstStyle/>
        <a:p>
          <a:endParaRPr lang="en-US"/>
        </a:p>
      </dgm:t>
    </dgm:pt>
    <dgm:pt modelId="{197B20D5-458A-4CF8-88E9-40DB13043572}" type="sibTrans" cxnId="{7C5C5940-9EB8-43DD-B200-650053E141AC}">
      <dgm:prSet/>
      <dgm:spPr/>
      <dgm:t>
        <a:bodyPr/>
        <a:lstStyle/>
        <a:p>
          <a:endParaRPr lang="en-US"/>
        </a:p>
      </dgm:t>
    </dgm:pt>
    <dgm:pt modelId="{FE5672A9-7EF7-455A-B744-FEC4F6FB2AF0}">
      <dgm:prSet/>
      <dgm:spPr/>
      <dgm:t>
        <a:bodyPr/>
        <a:lstStyle/>
        <a:p>
          <a:r>
            <a:rPr lang="en-US" dirty="0" smtClean="0"/>
            <a:t>National Association of Children’s Hospitals Pediatric Modifications </a:t>
          </a:r>
          <a:r>
            <a:rPr lang="en-US" u="sng" dirty="0" smtClean="0"/>
            <a:t>Not</a:t>
          </a:r>
          <a:r>
            <a:rPr lang="en-US" dirty="0" smtClean="0"/>
            <a:t> Included </a:t>
          </a:r>
          <a:endParaRPr lang="en-US" dirty="0"/>
        </a:p>
      </dgm:t>
    </dgm:pt>
    <dgm:pt modelId="{121AEC4F-22BE-4D4F-823C-2AC57B24F5F9}" type="parTrans" cxnId="{43ED1023-D9E9-4233-B5CF-62B3DF3E0FD6}">
      <dgm:prSet/>
      <dgm:spPr/>
      <dgm:t>
        <a:bodyPr/>
        <a:lstStyle/>
        <a:p>
          <a:endParaRPr lang="en-US"/>
        </a:p>
      </dgm:t>
    </dgm:pt>
    <dgm:pt modelId="{B845E4CB-05D2-4B87-8408-B9255B95EC5B}" type="sibTrans" cxnId="{43ED1023-D9E9-4233-B5CF-62B3DF3E0FD6}">
      <dgm:prSet/>
      <dgm:spPr/>
      <dgm:t>
        <a:bodyPr/>
        <a:lstStyle/>
        <a:p>
          <a:endParaRPr lang="en-US"/>
        </a:p>
      </dgm:t>
    </dgm:pt>
    <dgm:pt modelId="{E073FFAB-24E0-4F4E-8551-136B186566C5}">
      <dgm:prSet/>
      <dgm:spPr/>
      <dgm:t>
        <a:bodyPr/>
        <a:lstStyle/>
        <a:p>
          <a:r>
            <a:rPr lang="en-US" u="sng" dirty="0" smtClean="0"/>
            <a:t>No</a:t>
          </a:r>
          <a:r>
            <a:rPr lang="en-US" dirty="0" smtClean="0"/>
            <a:t> Risk of Mortality Subgroup</a:t>
          </a:r>
          <a:endParaRPr lang="en-US" dirty="0"/>
        </a:p>
      </dgm:t>
    </dgm:pt>
    <dgm:pt modelId="{0E31F5CD-D3EF-4EDA-83CA-7DBC4892AC75}" type="parTrans" cxnId="{0AA3425E-E678-4FC3-80D8-1BB0B3DD06D5}">
      <dgm:prSet/>
      <dgm:spPr/>
      <dgm:t>
        <a:bodyPr/>
        <a:lstStyle/>
        <a:p>
          <a:endParaRPr lang="en-US"/>
        </a:p>
      </dgm:t>
    </dgm:pt>
    <dgm:pt modelId="{AF4266CB-8658-4012-882A-32DB6D712BCA}" type="sibTrans" cxnId="{0AA3425E-E678-4FC3-80D8-1BB0B3DD06D5}">
      <dgm:prSet/>
      <dgm:spPr/>
      <dgm:t>
        <a:bodyPr/>
        <a:lstStyle/>
        <a:p>
          <a:endParaRPr lang="en-US"/>
        </a:p>
      </dgm:t>
    </dgm:pt>
    <dgm:pt modelId="{0EC5DB84-38F8-4D3F-A012-0362D2CE8AF9}">
      <dgm:prSet/>
      <dgm:spPr/>
      <dgm:t>
        <a:bodyPr/>
        <a:lstStyle/>
        <a:p>
          <a:r>
            <a:rPr lang="en-US" dirty="0" smtClean="0"/>
            <a:t>Complete use of HIV Infection MDC</a:t>
          </a:r>
          <a:endParaRPr lang="en-US" dirty="0"/>
        </a:p>
      </dgm:t>
    </dgm:pt>
    <dgm:pt modelId="{B47BAED3-792D-4486-9EB8-5A9ECD1FDC9C}" type="parTrans" cxnId="{88ECAB03-04C5-49F2-A89A-A82620262311}">
      <dgm:prSet/>
      <dgm:spPr/>
      <dgm:t>
        <a:bodyPr/>
        <a:lstStyle/>
        <a:p>
          <a:endParaRPr lang="en-US"/>
        </a:p>
      </dgm:t>
    </dgm:pt>
    <dgm:pt modelId="{43093BAD-A117-4B59-880D-7D71C56CA4E3}" type="sibTrans" cxnId="{88ECAB03-04C5-49F2-A89A-A82620262311}">
      <dgm:prSet/>
      <dgm:spPr/>
      <dgm:t>
        <a:bodyPr/>
        <a:lstStyle/>
        <a:p>
          <a:endParaRPr lang="en-US"/>
        </a:p>
      </dgm:t>
    </dgm:pt>
    <dgm:pt modelId="{A4F01DC8-88D5-48AC-9436-AC14A6E304E8}">
      <dgm:prSet/>
      <dgm:spPr/>
      <dgm:t>
        <a:bodyPr/>
        <a:lstStyle/>
        <a:p>
          <a:r>
            <a:rPr lang="en-US" dirty="0" smtClean="0"/>
            <a:t>Includes Risk of Mortality Subgroup</a:t>
          </a:r>
          <a:endParaRPr lang="en-US" dirty="0"/>
        </a:p>
      </dgm:t>
    </dgm:pt>
    <dgm:pt modelId="{697967B9-1286-45E8-97B4-CB539B1817DB}" type="parTrans" cxnId="{CB75B549-B0F9-4EC7-A802-1133DAF8DB58}">
      <dgm:prSet/>
      <dgm:spPr/>
      <dgm:t>
        <a:bodyPr/>
        <a:lstStyle/>
        <a:p>
          <a:endParaRPr lang="en-US"/>
        </a:p>
      </dgm:t>
    </dgm:pt>
    <dgm:pt modelId="{D6BF6FFB-F843-4BDC-B0A5-4BDD3A1BAF7C}" type="sibTrans" cxnId="{CB75B549-B0F9-4EC7-A802-1133DAF8DB58}">
      <dgm:prSet/>
      <dgm:spPr/>
      <dgm:t>
        <a:bodyPr/>
        <a:lstStyle/>
        <a:p>
          <a:endParaRPr lang="en-US"/>
        </a:p>
      </dgm:t>
    </dgm:pt>
    <dgm:pt modelId="{7BBE368F-45F9-4EED-8467-23BF79120208}">
      <dgm:prSet/>
      <dgm:spPr/>
      <dgm:t>
        <a:bodyPr/>
        <a:lstStyle/>
        <a:p>
          <a:r>
            <a:rPr lang="en-US" dirty="0" smtClean="0"/>
            <a:t>Complete Inclusion of National Association of Children’s Hospitals Pediatric Modifications</a:t>
          </a:r>
          <a:endParaRPr lang="en-US" dirty="0"/>
        </a:p>
      </dgm:t>
    </dgm:pt>
    <dgm:pt modelId="{4890AC9B-4719-487B-BCE7-8655DB042A66}" type="parTrans" cxnId="{6233A015-4D42-4816-96E2-3462A5784EF2}">
      <dgm:prSet/>
      <dgm:spPr/>
      <dgm:t>
        <a:bodyPr/>
        <a:lstStyle/>
        <a:p>
          <a:endParaRPr lang="en-US"/>
        </a:p>
      </dgm:t>
    </dgm:pt>
    <dgm:pt modelId="{71CC5B58-FBAC-4A05-A6E4-941D883F675B}" type="sibTrans" cxnId="{6233A015-4D42-4816-96E2-3462A5784EF2}">
      <dgm:prSet/>
      <dgm:spPr/>
      <dgm:t>
        <a:bodyPr/>
        <a:lstStyle/>
        <a:p>
          <a:endParaRPr lang="en-US"/>
        </a:p>
      </dgm:t>
    </dgm:pt>
    <dgm:pt modelId="{F16BBBAD-673B-4E5E-95D7-75C13CE02B66}">
      <dgm:prSet/>
      <dgm:spPr/>
      <dgm:t>
        <a:bodyPr/>
        <a:lstStyle/>
        <a:p>
          <a:r>
            <a:rPr lang="en-US" dirty="0" smtClean="0"/>
            <a:t>Limited Inclusion of National Association of Children’s Hospitals Pediatric Modifications</a:t>
          </a:r>
          <a:endParaRPr lang="en-US" dirty="0"/>
        </a:p>
      </dgm:t>
    </dgm:pt>
    <dgm:pt modelId="{815D6BCD-B28D-47BE-854B-838A572EE485}" type="parTrans" cxnId="{855DF8A3-7282-4AF4-BE49-3A8E697BA1C8}">
      <dgm:prSet/>
      <dgm:spPr/>
      <dgm:t>
        <a:bodyPr/>
        <a:lstStyle/>
        <a:p>
          <a:endParaRPr lang="en-US"/>
        </a:p>
      </dgm:t>
    </dgm:pt>
    <dgm:pt modelId="{DCE6270E-BC83-48F2-BE73-69A599439FCC}" type="sibTrans" cxnId="{855DF8A3-7282-4AF4-BE49-3A8E697BA1C8}">
      <dgm:prSet/>
      <dgm:spPr/>
      <dgm:t>
        <a:bodyPr/>
        <a:lstStyle/>
        <a:p>
          <a:endParaRPr lang="en-US"/>
        </a:p>
      </dgm:t>
    </dgm:pt>
    <dgm:pt modelId="{B835BF02-9342-4935-9DB6-2C8AC3DDE510}">
      <dgm:prSet/>
      <dgm:spPr/>
      <dgm:t>
        <a:bodyPr/>
        <a:lstStyle/>
        <a:p>
          <a:r>
            <a:rPr lang="en-US" dirty="0" smtClean="0"/>
            <a:t>Limited use of HIV Infection MDC</a:t>
          </a:r>
          <a:endParaRPr lang="en-US" dirty="0"/>
        </a:p>
      </dgm:t>
    </dgm:pt>
    <dgm:pt modelId="{D27B46F7-787A-4272-907E-3CBF1049B177}" type="parTrans" cxnId="{3ADBDE67-6A39-4C96-A8BC-2B097B8F7B02}">
      <dgm:prSet/>
      <dgm:spPr/>
      <dgm:t>
        <a:bodyPr/>
        <a:lstStyle/>
        <a:p>
          <a:endParaRPr lang="en-US"/>
        </a:p>
      </dgm:t>
    </dgm:pt>
    <dgm:pt modelId="{096A9B04-B8FB-420B-8523-0F9FB67ADBD7}" type="sibTrans" cxnId="{3ADBDE67-6A39-4C96-A8BC-2B097B8F7B02}">
      <dgm:prSet/>
      <dgm:spPr/>
      <dgm:t>
        <a:bodyPr/>
        <a:lstStyle/>
        <a:p>
          <a:endParaRPr lang="en-US"/>
        </a:p>
      </dgm:t>
    </dgm:pt>
    <dgm:pt modelId="{C6481FAB-10D4-44C6-802B-14496CBE88EB}">
      <dgm:prSet/>
      <dgm:spPr/>
      <dgm:t>
        <a:bodyPr/>
        <a:lstStyle/>
        <a:p>
          <a:r>
            <a:rPr lang="en-US" dirty="0" smtClean="0"/>
            <a:t>Complete use of HIV Infection MDC</a:t>
          </a:r>
          <a:endParaRPr lang="en-US" dirty="0"/>
        </a:p>
      </dgm:t>
    </dgm:pt>
    <dgm:pt modelId="{26A6C980-B4AD-4014-90BF-EC0BB48B8378}" type="parTrans" cxnId="{F930B8D1-AAE6-4936-A61B-BE7D51A0560E}">
      <dgm:prSet/>
      <dgm:spPr/>
      <dgm:t>
        <a:bodyPr/>
        <a:lstStyle/>
        <a:p>
          <a:endParaRPr lang="en-US"/>
        </a:p>
      </dgm:t>
    </dgm:pt>
    <dgm:pt modelId="{134523B6-1E5E-461C-8D77-171DDECF1F11}" type="sibTrans" cxnId="{F930B8D1-AAE6-4936-A61B-BE7D51A0560E}">
      <dgm:prSet/>
      <dgm:spPr/>
      <dgm:t>
        <a:bodyPr/>
        <a:lstStyle/>
        <a:p>
          <a:endParaRPr lang="en-US"/>
        </a:p>
      </dgm:t>
    </dgm:pt>
    <dgm:pt modelId="{29191ED0-2546-42AD-9269-8A30684C54B0}" type="pres">
      <dgm:prSet presAssocID="{798631F1-C325-4A1C-8A86-75376C88DDA0}" presName="diagram" presStyleCnt="0">
        <dgm:presLayoutVars>
          <dgm:chPref val="1"/>
          <dgm:dir/>
          <dgm:animOne val="branch"/>
          <dgm:animLvl val="lvl"/>
          <dgm:resizeHandles/>
        </dgm:presLayoutVars>
      </dgm:prSet>
      <dgm:spPr/>
      <dgm:t>
        <a:bodyPr/>
        <a:lstStyle/>
        <a:p>
          <a:endParaRPr lang="en-US"/>
        </a:p>
      </dgm:t>
    </dgm:pt>
    <dgm:pt modelId="{8020250E-0757-41DE-9632-906B923974FA}" type="pres">
      <dgm:prSet presAssocID="{820F60A4-4601-4661-B9A5-458CA2CF8A88}" presName="root" presStyleCnt="0"/>
      <dgm:spPr/>
    </dgm:pt>
    <dgm:pt modelId="{44A3F13E-0F66-4FB3-A324-62A2953E1EDD}" type="pres">
      <dgm:prSet presAssocID="{820F60A4-4601-4661-B9A5-458CA2CF8A88}" presName="rootComposite" presStyleCnt="0"/>
      <dgm:spPr/>
    </dgm:pt>
    <dgm:pt modelId="{87F35336-2C37-4F49-8A02-D7D651ACB9EA}" type="pres">
      <dgm:prSet presAssocID="{820F60A4-4601-4661-B9A5-458CA2CF8A88}" presName="rootText" presStyleLbl="node1" presStyleIdx="0" presStyleCnt="3"/>
      <dgm:spPr/>
      <dgm:t>
        <a:bodyPr/>
        <a:lstStyle/>
        <a:p>
          <a:endParaRPr lang="en-US"/>
        </a:p>
      </dgm:t>
    </dgm:pt>
    <dgm:pt modelId="{509E5BC2-83A9-4F4D-8F9F-A77855ADC74E}" type="pres">
      <dgm:prSet presAssocID="{820F60A4-4601-4661-B9A5-458CA2CF8A88}" presName="rootConnector" presStyleLbl="node1" presStyleIdx="0" presStyleCnt="3"/>
      <dgm:spPr/>
      <dgm:t>
        <a:bodyPr/>
        <a:lstStyle/>
        <a:p>
          <a:endParaRPr lang="en-US"/>
        </a:p>
      </dgm:t>
    </dgm:pt>
    <dgm:pt modelId="{6AFD6294-D002-4642-9EF1-81340F0075A7}" type="pres">
      <dgm:prSet presAssocID="{820F60A4-4601-4661-B9A5-458CA2CF8A88}" presName="childShape" presStyleCnt="0"/>
      <dgm:spPr/>
    </dgm:pt>
    <dgm:pt modelId="{2C39A192-E460-4A34-AD41-3FF70F43E107}" type="pres">
      <dgm:prSet presAssocID="{E9D0D6DA-E734-4E3F-A5C5-EDEF9AEAE1F2}" presName="Name13" presStyleLbl="parChTrans1D2" presStyleIdx="0" presStyleCnt="15"/>
      <dgm:spPr/>
      <dgm:t>
        <a:bodyPr/>
        <a:lstStyle/>
        <a:p>
          <a:endParaRPr lang="en-US"/>
        </a:p>
      </dgm:t>
    </dgm:pt>
    <dgm:pt modelId="{C95C19EE-875D-4A49-85FF-0160931E88C3}" type="pres">
      <dgm:prSet presAssocID="{7FF797DD-8E98-4261-A134-A7E2BB96EE42}" presName="childText" presStyleLbl="bgAcc1" presStyleIdx="0" presStyleCnt="15">
        <dgm:presLayoutVars>
          <dgm:bulletEnabled val="1"/>
        </dgm:presLayoutVars>
      </dgm:prSet>
      <dgm:spPr/>
      <dgm:t>
        <a:bodyPr/>
        <a:lstStyle/>
        <a:p>
          <a:endParaRPr lang="en-US"/>
        </a:p>
      </dgm:t>
    </dgm:pt>
    <dgm:pt modelId="{CF6B0EA4-2C17-4D82-8933-F7CB1A3A29A0}" type="pres">
      <dgm:prSet presAssocID="{1561F28A-C658-4C0A-9C1B-ECB47BE145CA}" presName="Name13" presStyleLbl="parChTrans1D2" presStyleIdx="1" presStyleCnt="15"/>
      <dgm:spPr/>
      <dgm:t>
        <a:bodyPr/>
        <a:lstStyle/>
        <a:p>
          <a:endParaRPr lang="en-US"/>
        </a:p>
      </dgm:t>
    </dgm:pt>
    <dgm:pt modelId="{74EBA803-28F8-49EC-81F6-A04EAEBB68D0}" type="pres">
      <dgm:prSet presAssocID="{AC235566-340A-48FC-8605-F2E72D01C54C}" presName="childText" presStyleLbl="bgAcc1" presStyleIdx="1" presStyleCnt="15">
        <dgm:presLayoutVars>
          <dgm:bulletEnabled val="1"/>
        </dgm:presLayoutVars>
      </dgm:prSet>
      <dgm:spPr/>
      <dgm:t>
        <a:bodyPr/>
        <a:lstStyle/>
        <a:p>
          <a:endParaRPr lang="en-US"/>
        </a:p>
      </dgm:t>
    </dgm:pt>
    <dgm:pt modelId="{AA5B4269-03C7-467B-A0A4-2CBC579D592A}" type="pres">
      <dgm:prSet presAssocID="{852D2FFB-BEB7-426A-8324-46650D320142}" presName="Name13" presStyleLbl="parChTrans1D2" presStyleIdx="2" presStyleCnt="15"/>
      <dgm:spPr/>
      <dgm:t>
        <a:bodyPr/>
        <a:lstStyle/>
        <a:p>
          <a:endParaRPr lang="en-US"/>
        </a:p>
      </dgm:t>
    </dgm:pt>
    <dgm:pt modelId="{F0AB73C3-CFF5-4428-878C-DD2534E74977}" type="pres">
      <dgm:prSet presAssocID="{C5306B90-1F77-42AA-8E43-2D95463FF9AD}" presName="childText" presStyleLbl="bgAcc1" presStyleIdx="2" presStyleCnt="15">
        <dgm:presLayoutVars>
          <dgm:bulletEnabled val="1"/>
        </dgm:presLayoutVars>
      </dgm:prSet>
      <dgm:spPr/>
      <dgm:t>
        <a:bodyPr/>
        <a:lstStyle/>
        <a:p>
          <a:endParaRPr lang="en-US"/>
        </a:p>
      </dgm:t>
    </dgm:pt>
    <dgm:pt modelId="{1F67D9D4-11AF-4E9A-922B-F74CF844BE78}" type="pres">
      <dgm:prSet presAssocID="{121AEC4F-22BE-4D4F-823C-2AC57B24F5F9}" presName="Name13" presStyleLbl="parChTrans1D2" presStyleIdx="3" presStyleCnt="15"/>
      <dgm:spPr/>
      <dgm:t>
        <a:bodyPr/>
        <a:lstStyle/>
        <a:p>
          <a:endParaRPr lang="en-US"/>
        </a:p>
      </dgm:t>
    </dgm:pt>
    <dgm:pt modelId="{A02375F4-6FBD-4047-8B4D-A84C4CF5B4E0}" type="pres">
      <dgm:prSet presAssocID="{FE5672A9-7EF7-455A-B744-FEC4F6FB2AF0}" presName="childText" presStyleLbl="bgAcc1" presStyleIdx="3" presStyleCnt="15">
        <dgm:presLayoutVars>
          <dgm:bulletEnabled val="1"/>
        </dgm:presLayoutVars>
      </dgm:prSet>
      <dgm:spPr/>
      <dgm:t>
        <a:bodyPr/>
        <a:lstStyle/>
        <a:p>
          <a:endParaRPr lang="en-US"/>
        </a:p>
      </dgm:t>
    </dgm:pt>
    <dgm:pt modelId="{25980AC4-C7B2-41C0-BD20-F6EFE8D4A99E}" type="pres">
      <dgm:prSet presAssocID="{D27B46F7-787A-4272-907E-3CBF1049B177}" presName="Name13" presStyleLbl="parChTrans1D2" presStyleIdx="4" presStyleCnt="15"/>
      <dgm:spPr/>
      <dgm:t>
        <a:bodyPr/>
        <a:lstStyle/>
        <a:p>
          <a:endParaRPr lang="en-US"/>
        </a:p>
      </dgm:t>
    </dgm:pt>
    <dgm:pt modelId="{3EC0CE19-79DE-4AED-8E35-B63036252613}" type="pres">
      <dgm:prSet presAssocID="{B835BF02-9342-4935-9DB6-2C8AC3DDE510}" presName="childText" presStyleLbl="bgAcc1" presStyleIdx="4" presStyleCnt="15">
        <dgm:presLayoutVars>
          <dgm:bulletEnabled val="1"/>
        </dgm:presLayoutVars>
      </dgm:prSet>
      <dgm:spPr/>
      <dgm:t>
        <a:bodyPr/>
        <a:lstStyle/>
        <a:p>
          <a:endParaRPr lang="en-US"/>
        </a:p>
      </dgm:t>
    </dgm:pt>
    <dgm:pt modelId="{27D7CEE4-32AD-4198-A81F-BED584A921A5}" type="pres">
      <dgm:prSet presAssocID="{BB992078-512A-4C5F-8554-CE8BF23D4162}" presName="root" presStyleCnt="0"/>
      <dgm:spPr/>
    </dgm:pt>
    <dgm:pt modelId="{FFE36B9A-EEE5-4133-967F-A29906D83E87}" type="pres">
      <dgm:prSet presAssocID="{BB992078-512A-4C5F-8554-CE8BF23D4162}" presName="rootComposite" presStyleCnt="0"/>
      <dgm:spPr/>
    </dgm:pt>
    <dgm:pt modelId="{97CA72BA-79FF-484A-B483-28A834EF7DCE}" type="pres">
      <dgm:prSet presAssocID="{BB992078-512A-4C5F-8554-CE8BF23D4162}" presName="rootText" presStyleLbl="node1" presStyleIdx="1" presStyleCnt="3"/>
      <dgm:spPr/>
      <dgm:t>
        <a:bodyPr/>
        <a:lstStyle/>
        <a:p>
          <a:endParaRPr lang="en-US"/>
        </a:p>
      </dgm:t>
    </dgm:pt>
    <dgm:pt modelId="{55DC0B86-51B0-4B79-A393-08021E815FF0}" type="pres">
      <dgm:prSet presAssocID="{BB992078-512A-4C5F-8554-CE8BF23D4162}" presName="rootConnector" presStyleLbl="node1" presStyleIdx="1" presStyleCnt="3"/>
      <dgm:spPr/>
      <dgm:t>
        <a:bodyPr/>
        <a:lstStyle/>
        <a:p>
          <a:endParaRPr lang="en-US"/>
        </a:p>
      </dgm:t>
    </dgm:pt>
    <dgm:pt modelId="{53FF4583-BA30-4451-9ADF-B32089E9AF4F}" type="pres">
      <dgm:prSet presAssocID="{BB992078-512A-4C5F-8554-CE8BF23D4162}" presName="childShape" presStyleCnt="0"/>
      <dgm:spPr/>
    </dgm:pt>
    <dgm:pt modelId="{7536BE00-DEDF-4D09-8716-07ADD0C7A2F7}" type="pres">
      <dgm:prSet presAssocID="{8D19F34B-0E10-424A-9ACB-6F69FA0E44AB}" presName="Name13" presStyleLbl="parChTrans1D2" presStyleIdx="5" presStyleCnt="15"/>
      <dgm:spPr/>
      <dgm:t>
        <a:bodyPr/>
        <a:lstStyle/>
        <a:p>
          <a:endParaRPr lang="en-US"/>
        </a:p>
      </dgm:t>
    </dgm:pt>
    <dgm:pt modelId="{4D67FC7F-98A9-4306-85B8-40CEB0836FAB}" type="pres">
      <dgm:prSet presAssocID="{BAC764AF-0824-45EB-B5B2-B4636EAB5755}" presName="childText" presStyleLbl="bgAcc1" presStyleIdx="5" presStyleCnt="15">
        <dgm:presLayoutVars>
          <dgm:bulletEnabled val="1"/>
        </dgm:presLayoutVars>
      </dgm:prSet>
      <dgm:spPr/>
      <dgm:t>
        <a:bodyPr/>
        <a:lstStyle/>
        <a:p>
          <a:endParaRPr lang="en-US"/>
        </a:p>
      </dgm:t>
    </dgm:pt>
    <dgm:pt modelId="{B674BD55-29E5-4C64-8ACE-AF402F4DDC3A}" type="pres">
      <dgm:prSet presAssocID="{E3D8C729-EB4A-4ED8-B032-D9CE87C783C9}" presName="Name13" presStyleLbl="parChTrans1D2" presStyleIdx="6" presStyleCnt="15"/>
      <dgm:spPr/>
      <dgm:t>
        <a:bodyPr/>
        <a:lstStyle/>
        <a:p>
          <a:endParaRPr lang="en-US"/>
        </a:p>
      </dgm:t>
    </dgm:pt>
    <dgm:pt modelId="{507294CC-E88F-4713-B244-D08D6D278CEA}" type="pres">
      <dgm:prSet presAssocID="{039A1994-D0AA-4479-929C-74F16CE8A5F5}" presName="childText" presStyleLbl="bgAcc1" presStyleIdx="6" presStyleCnt="15">
        <dgm:presLayoutVars>
          <dgm:bulletEnabled val="1"/>
        </dgm:presLayoutVars>
      </dgm:prSet>
      <dgm:spPr/>
      <dgm:t>
        <a:bodyPr/>
        <a:lstStyle/>
        <a:p>
          <a:endParaRPr lang="en-US"/>
        </a:p>
      </dgm:t>
    </dgm:pt>
    <dgm:pt modelId="{3E186854-1006-48F7-8620-1517AB98BDF0}" type="pres">
      <dgm:prSet presAssocID="{0E31F5CD-D3EF-4EDA-83CA-7DBC4892AC75}" presName="Name13" presStyleLbl="parChTrans1D2" presStyleIdx="7" presStyleCnt="15"/>
      <dgm:spPr/>
      <dgm:t>
        <a:bodyPr/>
        <a:lstStyle/>
        <a:p>
          <a:endParaRPr lang="en-US"/>
        </a:p>
      </dgm:t>
    </dgm:pt>
    <dgm:pt modelId="{CD02B9BA-7B00-4DB8-9BE4-8BE84EA814DF}" type="pres">
      <dgm:prSet presAssocID="{E073FFAB-24E0-4F4E-8551-136B186566C5}" presName="childText" presStyleLbl="bgAcc1" presStyleIdx="7" presStyleCnt="15">
        <dgm:presLayoutVars>
          <dgm:bulletEnabled val="1"/>
        </dgm:presLayoutVars>
      </dgm:prSet>
      <dgm:spPr/>
      <dgm:t>
        <a:bodyPr/>
        <a:lstStyle/>
        <a:p>
          <a:endParaRPr lang="en-US"/>
        </a:p>
      </dgm:t>
    </dgm:pt>
    <dgm:pt modelId="{B031DE71-20A5-49A5-A30F-CB83513B70C3}" type="pres">
      <dgm:prSet presAssocID="{815D6BCD-B28D-47BE-854B-838A572EE485}" presName="Name13" presStyleLbl="parChTrans1D2" presStyleIdx="8" presStyleCnt="15"/>
      <dgm:spPr/>
      <dgm:t>
        <a:bodyPr/>
        <a:lstStyle/>
        <a:p>
          <a:endParaRPr lang="en-US"/>
        </a:p>
      </dgm:t>
    </dgm:pt>
    <dgm:pt modelId="{53B5885A-07EC-4BBB-B87B-F6A074AF5123}" type="pres">
      <dgm:prSet presAssocID="{F16BBBAD-673B-4E5E-95D7-75C13CE02B66}" presName="childText" presStyleLbl="bgAcc1" presStyleIdx="8" presStyleCnt="15">
        <dgm:presLayoutVars>
          <dgm:bulletEnabled val="1"/>
        </dgm:presLayoutVars>
      </dgm:prSet>
      <dgm:spPr/>
      <dgm:t>
        <a:bodyPr/>
        <a:lstStyle/>
        <a:p>
          <a:endParaRPr lang="en-US"/>
        </a:p>
      </dgm:t>
    </dgm:pt>
    <dgm:pt modelId="{1FCC74AE-B17D-40F2-B9BD-B9EEE18E5814}" type="pres">
      <dgm:prSet presAssocID="{B47BAED3-792D-4486-9EB8-5A9ECD1FDC9C}" presName="Name13" presStyleLbl="parChTrans1D2" presStyleIdx="9" presStyleCnt="15"/>
      <dgm:spPr/>
      <dgm:t>
        <a:bodyPr/>
        <a:lstStyle/>
        <a:p>
          <a:endParaRPr lang="en-US"/>
        </a:p>
      </dgm:t>
    </dgm:pt>
    <dgm:pt modelId="{51A932E3-7983-45F9-BCB0-AC8CF6EED31A}" type="pres">
      <dgm:prSet presAssocID="{0EC5DB84-38F8-4D3F-A012-0362D2CE8AF9}" presName="childText" presStyleLbl="bgAcc1" presStyleIdx="9" presStyleCnt="15">
        <dgm:presLayoutVars>
          <dgm:bulletEnabled val="1"/>
        </dgm:presLayoutVars>
      </dgm:prSet>
      <dgm:spPr/>
      <dgm:t>
        <a:bodyPr/>
        <a:lstStyle/>
        <a:p>
          <a:endParaRPr lang="en-US"/>
        </a:p>
      </dgm:t>
    </dgm:pt>
    <dgm:pt modelId="{267EF10B-BBF6-431E-86D0-D2E53723784E}" type="pres">
      <dgm:prSet presAssocID="{57F050D0-1E37-4394-84EC-E6CB71CB0FCB}" presName="root" presStyleCnt="0"/>
      <dgm:spPr/>
    </dgm:pt>
    <dgm:pt modelId="{E637A07A-948A-47A5-B5AC-8F8EE2638172}" type="pres">
      <dgm:prSet presAssocID="{57F050D0-1E37-4394-84EC-E6CB71CB0FCB}" presName="rootComposite" presStyleCnt="0"/>
      <dgm:spPr/>
    </dgm:pt>
    <dgm:pt modelId="{4A037B85-E0F1-4399-B751-7315F8256BA0}" type="pres">
      <dgm:prSet presAssocID="{57F050D0-1E37-4394-84EC-E6CB71CB0FCB}" presName="rootText" presStyleLbl="node1" presStyleIdx="2" presStyleCnt="3"/>
      <dgm:spPr/>
      <dgm:t>
        <a:bodyPr/>
        <a:lstStyle/>
        <a:p>
          <a:endParaRPr lang="en-US"/>
        </a:p>
      </dgm:t>
    </dgm:pt>
    <dgm:pt modelId="{34EE7F0C-8659-4492-B3CD-3FCCA5DC156A}" type="pres">
      <dgm:prSet presAssocID="{57F050D0-1E37-4394-84EC-E6CB71CB0FCB}" presName="rootConnector" presStyleLbl="node1" presStyleIdx="2" presStyleCnt="3"/>
      <dgm:spPr/>
      <dgm:t>
        <a:bodyPr/>
        <a:lstStyle/>
        <a:p>
          <a:endParaRPr lang="en-US"/>
        </a:p>
      </dgm:t>
    </dgm:pt>
    <dgm:pt modelId="{3660C32F-3FB3-437C-917A-53DB45A9A93F}" type="pres">
      <dgm:prSet presAssocID="{57F050D0-1E37-4394-84EC-E6CB71CB0FCB}" presName="childShape" presStyleCnt="0"/>
      <dgm:spPr/>
    </dgm:pt>
    <dgm:pt modelId="{E3DD0B41-77B3-4CB1-BFF6-0E173D4F77E7}" type="pres">
      <dgm:prSet presAssocID="{887597E8-333F-47DA-825F-54DCE6F52BAA}" presName="Name13" presStyleLbl="parChTrans1D2" presStyleIdx="10" presStyleCnt="15"/>
      <dgm:spPr/>
      <dgm:t>
        <a:bodyPr/>
        <a:lstStyle/>
        <a:p>
          <a:endParaRPr lang="en-US"/>
        </a:p>
      </dgm:t>
    </dgm:pt>
    <dgm:pt modelId="{D2ED3719-A15E-4A8F-BABC-04F6FB67C25E}" type="pres">
      <dgm:prSet presAssocID="{38A1838F-5569-42E8-9A82-CC554AFEF89A}" presName="childText" presStyleLbl="bgAcc1" presStyleIdx="10" presStyleCnt="15" custScaleY="100000">
        <dgm:presLayoutVars>
          <dgm:bulletEnabled val="1"/>
        </dgm:presLayoutVars>
      </dgm:prSet>
      <dgm:spPr/>
      <dgm:t>
        <a:bodyPr/>
        <a:lstStyle/>
        <a:p>
          <a:endParaRPr lang="en-US"/>
        </a:p>
      </dgm:t>
    </dgm:pt>
    <dgm:pt modelId="{C6B17CAC-7165-4685-AC6A-D1664A690750}" type="pres">
      <dgm:prSet presAssocID="{5EB47F6A-BF80-4E11-BB5D-5D46A544A2BF}" presName="Name13" presStyleLbl="parChTrans1D2" presStyleIdx="11" presStyleCnt="15"/>
      <dgm:spPr/>
      <dgm:t>
        <a:bodyPr/>
        <a:lstStyle/>
        <a:p>
          <a:endParaRPr lang="en-US"/>
        </a:p>
      </dgm:t>
    </dgm:pt>
    <dgm:pt modelId="{844204E1-88B3-4408-ADCD-011D3C5C79C4}" type="pres">
      <dgm:prSet presAssocID="{FAC29E0B-3C80-4C1E-B5A1-9DD45E9794E2}" presName="childText" presStyleLbl="bgAcc1" presStyleIdx="11" presStyleCnt="15">
        <dgm:presLayoutVars>
          <dgm:bulletEnabled val="1"/>
        </dgm:presLayoutVars>
      </dgm:prSet>
      <dgm:spPr/>
      <dgm:t>
        <a:bodyPr/>
        <a:lstStyle/>
        <a:p>
          <a:endParaRPr lang="en-US"/>
        </a:p>
      </dgm:t>
    </dgm:pt>
    <dgm:pt modelId="{DC7BF560-25C9-4FE8-8B15-4FB3F1ED6C1F}" type="pres">
      <dgm:prSet presAssocID="{697967B9-1286-45E8-97B4-CB539B1817DB}" presName="Name13" presStyleLbl="parChTrans1D2" presStyleIdx="12" presStyleCnt="15"/>
      <dgm:spPr/>
      <dgm:t>
        <a:bodyPr/>
        <a:lstStyle/>
        <a:p>
          <a:endParaRPr lang="en-US"/>
        </a:p>
      </dgm:t>
    </dgm:pt>
    <dgm:pt modelId="{89C128F3-BAE2-4240-9A1A-DCFA89A1F254}" type="pres">
      <dgm:prSet presAssocID="{A4F01DC8-88D5-48AC-9436-AC14A6E304E8}" presName="childText" presStyleLbl="bgAcc1" presStyleIdx="12" presStyleCnt="15">
        <dgm:presLayoutVars>
          <dgm:bulletEnabled val="1"/>
        </dgm:presLayoutVars>
      </dgm:prSet>
      <dgm:spPr/>
      <dgm:t>
        <a:bodyPr/>
        <a:lstStyle/>
        <a:p>
          <a:endParaRPr lang="en-US"/>
        </a:p>
      </dgm:t>
    </dgm:pt>
    <dgm:pt modelId="{A608687D-3BA8-472A-A21E-CE88C657C676}" type="pres">
      <dgm:prSet presAssocID="{4890AC9B-4719-487B-BCE7-8655DB042A66}" presName="Name13" presStyleLbl="parChTrans1D2" presStyleIdx="13" presStyleCnt="15"/>
      <dgm:spPr/>
      <dgm:t>
        <a:bodyPr/>
        <a:lstStyle/>
        <a:p>
          <a:endParaRPr lang="en-US"/>
        </a:p>
      </dgm:t>
    </dgm:pt>
    <dgm:pt modelId="{A69D4D4D-F7DB-4B54-9E1C-29B105CE6434}" type="pres">
      <dgm:prSet presAssocID="{7BBE368F-45F9-4EED-8467-23BF79120208}" presName="childText" presStyleLbl="bgAcc1" presStyleIdx="13" presStyleCnt="15">
        <dgm:presLayoutVars>
          <dgm:bulletEnabled val="1"/>
        </dgm:presLayoutVars>
      </dgm:prSet>
      <dgm:spPr/>
      <dgm:t>
        <a:bodyPr/>
        <a:lstStyle/>
        <a:p>
          <a:endParaRPr lang="en-US"/>
        </a:p>
      </dgm:t>
    </dgm:pt>
    <dgm:pt modelId="{95047C22-4C92-4506-9D47-8D2EBBDF2A0B}" type="pres">
      <dgm:prSet presAssocID="{26A6C980-B4AD-4014-90BF-EC0BB48B8378}" presName="Name13" presStyleLbl="parChTrans1D2" presStyleIdx="14" presStyleCnt="15"/>
      <dgm:spPr/>
      <dgm:t>
        <a:bodyPr/>
        <a:lstStyle/>
        <a:p>
          <a:endParaRPr lang="en-US"/>
        </a:p>
      </dgm:t>
    </dgm:pt>
    <dgm:pt modelId="{AD6518C7-93B0-436B-9074-A8B010E13C28}" type="pres">
      <dgm:prSet presAssocID="{C6481FAB-10D4-44C6-802B-14496CBE88EB}" presName="childText" presStyleLbl="bgAcc1" presStyleIdx="14" presStyleCnt="15">
        <dgm:presLayoutVars>
          <dgm:bulletEnabled val="1"/>
        </dgm:presLayoutVars>
      </dgm:prSet>
      <dgm:spPr/>
      <dgm:t>
        <a:bodyPr/>
        <a:lstStyle/>
        <a:p>
          <a:endParaRPr lang="en-US"/>
        </a:p>
      </dgm:t>
    </dgm:pt>
  </dgm:ptLst>
  <dgm:cxnLst>
    <dgm:cxn modelId="{3D05E161-8006-4216-A008-5E12406E753E}" type="presOf" srcId="{38A1838F-5569-42E8-9A82-CC554AFEF89A}" destId="{D2ED3719-A15E-4A8F-BABC-04F6FB67C25E}" srcOrd="0" destOrd="0" presId="urn:microsoft.com/office/officeart/2005/8/layout/hierarchy3"/>
    <dgm:cxn modelId="{C1EB1045-20D3-470C-A6C9-C932324DD337}" type="presOf" srcId="{B835BF02-9342-4935-9DB6-2C8AC3DDE510}" destId="{3EC0CE19-79DE-4AED-8E35-B63036252613}" srcOrd="0" destOrd="0" presId="urn:microsoft.com/office/officeart/2005/8/layout/hierarchy3"/>
    <dgm:cxn modelId="{F9F14AB2-DB0E-4DCD-9E4F-91385A491EB4}" type="presOf" srcId="{0E31F5CD-D3EF-4EDA-83CA-7DBC4892AC75}" destId="{3E186854-1006-48F7-8620-1517AB98BDF0}" srcOrd="0" destOrd="0" presId="urn:microsoft.com/office/officeart/2005/8/layout/hierarchy3"/>
    <dgm:cxn modelId="{9557753C-E52A-471E-8725-217E3CD41686}" type="presOf" srcId="{D27B46F7-787A-4272-907E-3CBF1049B177}" destId="{25980AC4-C7B2-41C0-BD20-F6EFE8D4A99E}" srcOrd="0" destOrd="0" presId="urn:microsoft.com/office/officeart/2005/8/layout/hierarchy3"/>
    <dgm:cxn modelId="{71BDB983-503C-4FEA-AD2E-CE66FCC7A06B}" type="presOf" srcId="{26A6C980-B4AD-4014-90BF-EC0BB48B8378}" destId="{95047C22-4C92-4506-9D47-8D2EBBDF2A0B}" srcOrd="0" destOrd="0" presId="urn:microsoft.com/office/officeart/2005/8/layout/hierarchy3"/>
    <dgm:cxn modelId="{D4DBA01D-F25C-401B-BF41-B9CBAD483ABF}" type="presOf" srcId="{820F60A4-4601-4661-B9A5-458CA2CF8A88}" destId="{87F35336-2C37-4F49-8A02-D7D651ACB9EA}" srcOrd="0" destOrd="0" presId="urn:microsoft.com/office/officeart/2005/8/layout/hierarchy3"/>
    <dgm:cxn modelId="{88ECAB03-04C5-49F2-A89A-A82620262311}" srcId="{BB992078-512A-4C5F-8554-CE8BF23D4162}" destId="{0EC5DB84-38F8-4D3F-A012-0362D2CE8AF9}" srcOrd="4" destOrd="0" parTransId="{B47BAED3-792D-4486-9EB8-5A9ECD1FDC9C}" sibTransId="{43093BAD-A117-4B59-880D-7D71C56CA4E3}"/>
    <dgm:cxn modelId="{CB75B549-B0F9-4EC7-A802-1133DAF8DB58}" srcId="{57F050D0-1E37-4394-84EC-E6CB71CB0FCB}" destId="{A4F01DC8-88D5-48AC-9436-AC14A6E304E8}" srcOrd="2" destOrd="0" parTransId="{697967B9-1286-45E8-97B4-CB539B1817DB}" sibTransId="{D6BF6FFB-F843-4BDC-B0A5-4BDD3A1BAF7C}"/>
    <dgm:cxn modelId="{31782D1E-B436-46E4-8618-E41275A539AE}" type="presOf" srcId="{7FF797DD-8E98-4261-A134-A7E2BB96EE42}" destId="{C95C19EE-875D-4A49-85FF-0160931E88C3}" srcOrd="0" destOrd="0" presId="urn:microsoft.com/office/officeart/2005/8/layout/hierarchy3"/>
    <dgm:cxn modelId="{D45817BA-68A6-4E9A-9D00-98C08B008D1E}" type="presOf" srcId="{697967B9-1286-45E8-97B4-CB539B1817DB}" destId="{DC7BF560-25C9-4FE8-8B15-4FB3F1ED6C1F}" srcOrd="0" destOrd="0" presId="urn:microsoft.com/office/officeart/2005/8/layout/hierarchy3"/>
    <dgm:cxn modelId="{39BA2284-70B5-4AA1-B97A-0D41B248AB73}" type="presOf" srcId="{AC235566-340A-48FC-8605-F2E72D01C54C}" destId="{74EBA803-28F8-49EC-81F6-A04EAEBB68D0}" srcOrd="0" destOrd="0" presId="urn:microsoft.com/office/officeart/2005/8/layout/hierarchy3"/>
    <dgm:cxn modelId="{F930B8D1-AAE6-4936-A61B-BE7D51A0560E}" srcId="{57F050D0-1E37-4394-84EC-E6CB71CB0FCB}" destId="{C6481FAB-10D4-44C6-802B-14496CBE88EB}" srcOrd="4" destOrd="0" parTransId="{26A6C980-B4AD-4014-90BF-EC0BB48B8378}" sibTransId="{134523B6-1E5E-461C-8D77-171DDECF1F11}"/>
    <dgm:cxn modelId="{CD97F31D-F8E2-42E7-AFDB-7863787EE6B6}" type="presOf" srcId="{57F050D0-1E37-4394-84EC-E6CB71CB0FCB}" destId="{34EE7F0C-8659-4492-B3CD-3FCCA5DC156A}" srcOrd="1" destOrd="0" presId="urn:microsoft.com/office/officeart/2005/8/layout/hierarchy3"/>
    <dgm:cxn modelId="{1723CDC1-7331-4095-BAF5-B3D5F57630C8}" srcId="{57F050D0-1E37-4394-84EC-E6CB71CB0FCB}" destId="{38A1838F-5569-42E8-9A82-CC554AFEF89A}" srcOrd="0" destOrd="0" parTransId="{887597E8-333F-47DA-825F-54DCE6F52BAA}" sibTransId="{72D5FB65-9C41-411F-B4BE-DAAD44A9DECE}"/>
    <dgm:cxn modelId="{5B965274-95CF-4242-BE48-700BBAA55416}" srcId="{798631F1-C325-4A1C-8A86-75376C88DDA0}" destId="{57F050D0-1E37-4394-84EC-E6CB71CB0FCB}" srcOrd="2" destOrd="0" parTransId="{163C1E76-7C15-4496-BFC3-6F8929BE762C}" sibTransId="{85E0BEB2-2143-4AB7-89C8-50DC6F730362}"/>
    <dgm:cxn modelId="{F75DFD65-E018-4033-9F2A-023B3909EDF6}" type="presOf" srcId="{E9D0D6DA-E734-4E3F-A5C5-EDEF9AEAE1F2}" destId="{2C39A192-E460-4A34-AD41-3FF70F43E107}" srcOrd="0" destOrd="0" presId="urn:microsoft.com/office/officeart/2005/8/layout/hierarchy3"/>
    <dgm:cxn modelId="{62108E11-DDBF-4A4C-8429-1998C430C652}" srcId="{57F050D0-1E37-4394-84EC-E6CB71CB0FCB}" destId="{FAC29E0B-3C80-4C1E-B5A1-9DD45E9794E2}" srcOrd="1" destOrd="0" parTransId="{5EB47F6A-BF80-4E11-BB5D-5D46A544A2BF}" sibTransId="{47140350-AAA7-48BB-826B-8E26A95E9A68}"/>
    <dgm:cxn modelId="{6233A015-4D42-4816-96E2-3462A5784EF2}" srcId="{57F050D0-1E37-4394-84EC-E6CB71CB0FCB}" destId="{7BBE368F-45F9-4EED-8467-23BF79120208}" srcOrd="3" destOrd="0" parTransId="{4890AC9B-4719-487B-BCE7-8655DB042A66}" sibTransId="{71CC5B58-FBAC-4A05-A6E4-941D883F675B}"/>
    <dgm:cxn modelId="{1B03A346-8086-4DDB-800B-9EB57399C93C}" srcId="{BB992078-512A-4C5F-8554-CE8BF23D4162}" destId="{039A1994-D0AA-4479-929C-74F16CE8A5F5}" srcOrd="1" destOrd="0" parTransId="{E3D8C729-EB4A-4ED8-B032-D9CE87C783C9}" sibTransId="{4F828AA1-D252-4C87-A7C0-3457985C0FF6}"/>
    <dgm:cxn modelId="{A76AD55F-A0DB-43CA-97B8-C2AB47EFD6C3}" type="presOf" srcId="{0EC5DB84-38F8-4D3F-A012-0362D2CE8AF9}" destId="{51A932E3-7983-45F9-BCB0-AC8CF6EED31A}" srcOrd="0" destOrd="0" presId="urn:microsoft.com/office/officeart/2005/8/layout/hierarchy3"/>
    <dgm:cxn modelId="{BD20240F-078F-4BF8-AE53-E6134C638301}" srcId="{BB992078-512A-4C5F-8554-CE8BF23D4162}" destId="{BAC764AF-0824-45EB-B5B2-B4636EAB5755}" srcOrd="0" destOrd="0" parTransId="{8D19F34B-0E10-424A-9ACB-6F69FA0E44AB}" sibTransId="{8E008B57-089F-4BF9-80EA-F2AF8E833EB4}"/>
    <dgm:cxn modelId="{D1466D04-D945-43B5-9608-01D50624FF30}" type="presOf" srcId="{A4F01DC8-88D5-48AC-9436-AC14A6E304E8}" destId="{89C128F3-BAE2-4240-9A1A-DCFA89A1F254}" srcOrd="0" destOrd="0" presId="urn:microsoft.com/office/officeart/2005/8/layout/hierarchy3"/>
    <dgm:cxn modelId="{57A5FE5D-30F4-4092-9D90-D35E5E536ABA}" srcId="{820F60A4-4601-4661-B9A5-458CA2CF8A88}" destId="{7FF797DD-8E98-4261-A134-A7E2BB96EE42}" srcOrd="0" destOrd="0" parTransId="{E9D0D6DA-E734-4E3F-A5C5-EDEF9AEAE1F2}" sibTransId="{CAE1E061-07C7-4E89-A283-7298CA3413B2}"/>
    <dgm:cxn modelId="{FC0B04A0-F149-481E-A5AC-D73013109B03}" type="presOf" srcId="{4890AC9B-4719-487B-BCE7-8655DB042A66}" destId="{A608687D-3BA8-472A-A21E-CE88C657C676}" srcOrd="0" destOrd="0" presId="urn:microsoft.com/office/officeart/2005/8/layout/hierarchy3"/>
    <dgm:cxn modelId="{8F8D7408-9C02-4791-A7C6-7A87496EE019}" srcId="{798631F1-C325-4A1C-8A86-75376C88DDA0}" destId="{820F60A4-4601-4661-B9A5-458CA2CF8A88}" srcOrd="0" destOrd="0" parTransId="{926FE703-8293-47A5-988F-24DB435D3A9E}" sibTransId="{AEA4F962-173E-47E5-8296-171D495CB6CE}"/>
    <dgm:cxn modelId="{C01C167A-956A-4667-9651-E071D9136AD4}" type="presOf" srcId="{C6481FAB-10D4-44C6-802B-14496CBE88EB}" destId="{AD6518C7-93B0-436B-9074-A8B010E13C28}" srcOrd="0" destOrd="0" presId="urn:microsoft.com/office/officeart/2005/8/layout/hierarchy3"/>
    <dgm:cxn modelId="{58BD133D-696C-4660-B789-34801B8DDB9B}" type="presOf" srcId="{7BBE368F-45F9-4EED-8467-23BF79120208}" destId="{A69D4D4D-F7DB-4B54-9E1C-29B105CE6434}" srcOrd="0" destOrd="0" presId="urn:microsoft.com/office/officeart/2005/8/layout/hierarchy3"/>
    <dgm:cxn modelId="{E541AF4C-2B16-4179-9EF2-4205917950BE}" type="presOf" srcId="{820F60A4-4601-4661-B9A5-458CA2CF8A88}" destId="{509E5BC2-83A9-4F4D-8F9F-A77855ADC74E}" srcOrd="1" destOrd="0" presId="urn:microsoft.com/office/officeart/2005/8/layout/hierarchy3"/>
    <dgm:cxn modelId="{9028C445-43E4-4CC2-B189-453440A26F15}" type="presOf" srcId="{B47BAED3-792D-4486-9EB8-5A9ECD1FDC9C}" destId="{1FCC74AE-B17D-40F2-B9BD-B9EEE18E5814}" srcOrd="0" destOrd="0" presId="urn:microsoft.com/office/officeart/2005/8/layout/hierarchy3"/>
    <dgm:cxn modelId="{7E115177-7143-4B89-8042-EF22497305AA}" type="presOf" srcId="{852D2FFB-BEB7-426A-8324-46650D320142}" destId="{AA5B4269-03C7-467B-A0A4-2CBC579D592A}" srcOrd="0" destOrd="0" presId="urn:microsoft.com/office/officeart/2005/8/layout/hierarchy3"/>
    <dgm:cxn modelId="{E86DDB1E-64E5-42B3-8E44-EF14B9113C56}" type="presOf" srcId="{E073FFAB-24E0-4F4E-8551-136B186566C5}" destId="{CD02B9BA-7B00-4DB8-9BE4-8BE84EA814DF}" srcOrd="0" destOrd="0" presId="urn:microsoft.com/office/officeart/2005/8/layout/hierarchy3"/>
    <dgm:cxn modelId="{0AA3425E-E678-4FC3-80D8-1BB0B3DD06D5}" srcId="{BB992078-512A-4C5F-8554-CE8BF23D4162}" destId="{E073FFAB-24E0-4F4E-8551-136B186566C5}" srcOrd="2" destOrd="0" parTransId="{0E31F5CD-D3EF-4EDA-83CA-7DBC4892AC75}" sibTransId="{AF4266CB-8658-4012-882A-32DB6D712BCA}"/>
    <dgm:cxn modelId="{3ADBDE67-6A39-4C96-A8BC-2B097B8F7B02}" srcId="{820F60A4-4601-4661-B9A5-458CA2CF8A88}" destId="{B835BF02-9342-4935-9DB6-2C8AC3DDE510}" srcOrd="4" destOrd="0" parTransId="{D27B46F7-787A-4272-907E-3CBF1049B177}" sibTransId="{096A9B04-B8FB-420B-8523-0F9FB67ADBD7}"/>
    <dgm:cxn modelId="{DAEA44A5-FE36-4E3D-A3CE-A87D010A9240}" type="presOf" srcId="{57F050D0-1E37-4394-84EC-E6CB71CB0FCB}" destId="{4A037B85-E0F1-4399-B751-7315F8256BA0}" srcOrd="0" destOrd="0" presId="urn:microsoft.com/office/officeart/2005/8/layout/hierarchy3"/>
    <dgm:cxn modelId="{43ED1023-D9E9-4233-B5CF-62B3DF3E0FD6}" srcId="{820F60A4-4601-4661-B9A5-458CA2CF8A88}" destId="{FE5672A9-7EF7-455A-B744-FEC4F6FB2AF0}" srcOrd="3" destOrd="0" parTransId="{121AEC4F-22BE-4D4F-823C-2AC57B24F5F9}" sibTransId="{B845E4CB-05D2-4B87-8408-B9255B95EC5B}"/>
    <dgm:cxn modelId="{E07B570A-C8E5-474C-B012-3F7495BAA35D}" type="presOf" srcId="{039A1994-D0AA-4479-929C-74F16CE8A5F5}" destId="{507294CC-E88F-4713-B244-D08D6D278CEA}" srcOrd="0" destOrd="0" presId="urn:microsoft.com/office/officeart/2005/8/layout/hierarchy3"/>
    <dgm:cxn modelId="{772C27E6-D05F-4769-BE92-736D08B57127}" type="presOf" srcId="{5EB47F6A-BF80-4E11-BB5D-5D46A544A2BF}" destId="{C6B17CAC-7165-4685-AC6A-D1664A690750}" srcOrd="0" destOrd="0" presId="urn:microsoft.com/office/officeart/2005/8/layout/hierarchy3"/>
    <dgm:cxn modelId="{855DF8A3-7282-4AF4-BE49-3A8E697BA1C8}" srcId="{BB992078-512A-4C5F-8554-CE8BF23D4162}" destId="{F16BBBAD-673B-4E5E-95D7-75C13CE02B66}" srcOrd="3" destOrd="0" parTransId="{815D6BCD-B28D-47BE-854B-838A572EE485}" sibTransId="{DCE6270E-BC83-48F2-BE73-69A599439FCC}"/>
    <dgm:cxn modelId="{7F0E2CCA-93D3-4775-8C7F-A25DBFF2446E}" type="presOf" srcId="{8D19F34B-0E10-424A-9ACB-6F69FA0E44AB}" destId="{7536BE00-DEDF-4D09-8716-07ADD0C7A2F7}" srcOrd="0" destOrd="0" presId="urn:microsoft.com/office/officeart/2005/8/layout/hierarchy3"/>
    <dgm:cxn modelId="{B09B9D71-239C-4D5D-A7A4-879FF6D895F1}" type="presOf" srcId="{798631F1-C325-4A1C-8A86-75376C88DDA0}" destId="{29191ED0-2546-42AD-9269-8A30684C54B0}" srcOrd="0" destOrd="0" presId="urn:microsoft.com/office/officeart/2005/8/layout/hierarchy3"/>
    <dgm:cxn modelId="{26E01079-03E8-495B-AFEC-E6C05457F9FE}" type="presOf" srcId="{1561F28A-C658-4C0A-9C1B-ECB47BE145CA}" destId="{CF6B0EA4-2C17-4D82-8933-F7CB1A3A29A0}" srcOrd="0" destOrd="0" presId="urn:microsoft.com/office/officeart/2005/8/layout/hierarchy3"/>
    <dgm:cxn modelId="{D9A201AB-E5C2-4CC0-9AB0-D569D0F65840}" type="presOf" srcId="{FE5672A9-7EF7-455A-B744-FEC4F6FB2AF0}" destId="{A02375F4-6FBD-4047-8B4D-A84C4CF5B4E0}" srcOrd="0" destOrd="0" presId="urn:microsoft.com/office/officeart/2005/8/layout/hierarchy3"/>
    <dgm:cxn modelId="{3203C195-32C0-4E03-B4C7-6A9FEA44DFC1}" type="presOf" srcId="{FAC29E0B-3C80-4C1E-B5A1-9DD45E9794E2}" destId="{844204E1-88B3-4408-ADCD-011D3C5C79C4}" srcOrd="0" destOrd="0" presId="urn:microsoft.com/office/officeart/2005/8/layout/hierarchy3"/>
    <dgm:cxn modelId="{534B9993-29E7-4D0F-92E7-9DC98DE07751}" type="presOf" srcId="{C5306B90-1F77-42AA-8E43-2D95463FF9AD}" destId="{F0AB73C3-CFF5-4428-878C-DD2534E74977}" srcOrd="0" destOrd="0" presId="urn:microsoft.com/office/officeart/2005/8/layout/hierarchy3"/>
    <dgm:cxn modelId="{3EDF2EF7-AAE9-4375-B3BC-1D804DE28651}" type="presOf" srcId="{121AEC4F-22BE-4D4F-823C-2AC57B24F5F9}" destId="{1F67D9D4-11AF-4E9A-922B-F74CF844BE78}" srcOrd="0" destOrd="0" presId="urn:microsoft.com/office/officeart/2005/8/layout/hierarchy3"/>
    <dgm:cxn modelId="{74D5ADD3-5333-47B2-B115-A3EF5DAD3975}" type="presOf" srcId="{F16BBBAD-673B-4E5E-95D7-75C13CE02B66}" destId="{53B5885A-07EC-4BBB-B87B-F6A074AF5123}" srcOrd="0" destOrd="0" presId="urn:microsoft.com/office/officeart/2005/8/layout/hierarchy3"/>
    <dgm:cxn modelId="{33D95A47-E9BC-404C-9506-F9D8A3ED6543}" srcId="{820F60A4-4601-4661-B9A5-458CA2CF8A88}" destId="{AC235566-340A-48FC-8605-F2E72D01C54C}" srcOrd="1" destOrd="0" parTransId="{1561F28A-C658-4C0A-9C1B-ECB47BE145CA}" sibTransId="{D0016408-4A8F-4092-AEB2-9CCC79FB218F}"/>
    <dgm:cxn modelId="{6C78674C-037F-4DB1-9011-3ECDB5BA5729}" type="presOf" srcId="{815D6BCD-B28D-47BE-854B-838A572EE485}" destId="{B031DE71-20A5-49A5-A30F-CB83513B70C3}" srcOrd="0" destOrd="0" presId="urn:microsoft.com/office/officeart/2005/8/layout/hierarchy3"/>
    <dgm:cxn modelId="{059B36D3-3522-44EE-9BED-1EF14CC124DD}" type="presOf" srcId="{BB992078-512A-4C5F-8554-CE8BF23D4162}" destId="{97CA72BA-79FF-484A-B483-28A834EF7DCE}" srcOrd="0" destOrd="0" presId="urn:microsoft.com/office/officeart/2005/8/layout/hierarchy3"/>
    <dgm:cxn modelId="{51796676-2D2E-465A-BE4E-AA8D46A9365D}" type="presOf" srcId="{887597E8-333F-47DA-825F-54DCE6F52BAA}" destId="{E3DD0B41-77B3-4CB1-BFF6-0E173D4F77E7}" srcOrd="0" destOrd="0" presId="urn:microsoft.com/office/officeart/2005/8/layout/hierarchy3"/>
    <dgm:cxn modelId="{ECA0B869-16C6-4758-ACC8-AF88FD4DD688}" type="presOf" srcId="{BB992078-512A-4C5F-8554-CE8BF23D4162}" destId="{55DC0B86-51B0-4B79-A393-08021E815FF0}" srcOrd="1" destOrd="0" presId="urn:microsoft.com/office/officeart/2005/8/layout/hierarchy3"/>
    <dgm:cxn modelId="{7C5C5940-9EB8-43DD-B200-650053E141AC}" srcId="{820F60A4-4601-4661-B9A5-458CA2CF8A88}" destId="{C5306B90-1F77-42AA-8E43-2D95463FF9AD}" srcOrd="2" destOrd="0" parTransId="{852D2FFB-BEB7-426A-8324-46650D320142}" sibTransId="{197B20D5-458A-4CF8-88E9-40DB13043572}"/>
    <dgm:cxn modelId="{734F6996-ACD5-4E91-8070-A53FDB2884CC}" srcId="{798631F1-C325-4A1C-8A86-75376C88DDA0}" destId="{BB992078-512A-4C5F-8554-CE8BF23D4162}" srcOrd="1" destOrd="0" parTransId="{3877A1D3-2ACA-45AB-AC67-1B511DACB727}" sibTransId="{4D45F3A8-E63A-43FA-8600-105C3E5D8C1A}"/>
    <dgm:cxn modelId="{634ABB2C-ECA6-46FF-98C1-8CC52AB7E117}" type="presOf" srcId="{E3D8C729-EB4A-4ED8-B032-D9CE87C783C9}" destId="{B674BD55-29E5-4C64-8ACE-AF402F4DDC3A}" srcOrd="0" destOrd="0" presId="urn:microsoft.com/office/officeart/2005/8/layout/hierarchy3"/>
    <dgm:cxn modelId="{575FA88B-B1F7-4F05-8EB2-1BE64E049155}" type="presOf" srcId="{BAC764AF-0824-45EB-B5B2-B4636EAB5755}" destId="{4D67FC7F-98A9-4306-85B8-40CEB0836FAB}" srcOrd="0" destOrd="0" presId="urn:microsoft.com/office/officeart/2005/8/layout/hierarchy3"/>
    <dgm:cxn modelId="{D1355DD4-9B7D-4E75-A8BE-A5A4080EC1F1}" type="presParOf" srcId="{29191ED0-2546-42AD-9269-8A30684C54B0}" destId="{8020250E-0757-41DE-9632-906B923974FA}" srcOrd="0" destOrd="0" presId="urn:microsoft.com/office/officeart/2005/8/layout/hierarchy3"/>
    <dgm:cxn modelId="{19C17024-0BD1-4448-A291-D7744CD2C486}" type="presParOf" srcId="{8020250E-0757-41DE-9632-906B923974FA}" destId="{44A3F13E-0F66-4FB3-A324-62A2953E1EDD}" srcOrd="0" destOrd="0" presId="urn:microsoft.com/office/officeart/2005/8/layout/hierarchy3"/>
    <dgm:cxn modelId="{F65E12AC-51FC-4A5A-9716-1292C3EB5FCB}" type="presParOf" srcId="{44A3F13E-0F66-4FB3-A324-62A2953E1EDD}" destId="{87F35336-2C37-4F49-8A02-D7D651ACB9EA}" srcOrd="0" destOrd="0" presId="urn:microsoft.com/office/officeart/2005/8/layout/hierarchy3"/>
    <dgm:cxn modelId="{6B599E9C-21CC-4842-88DA-7885EA6FD580}" type="presParOf" srcId="{44A3F13E-0F66-4FB3-A324-62A2953E1EDD}" destId="{509E5BC2-83A9-4F4D-8F9F-A77855ADC74E}" srcOrd="1" destOrd="0" presId="urn:microsoft.com/office/officeart/2005/8/layout/hierarchy3"/>
    <dgm:cxn modelId="{41D94359-3742-421C-A5AE-6B23401F00A0}" type="presParOf" srcId="{8020250E-0757-41DE-9632-906B923974FA}" destId="{6AFD6294-D002-4642-9EF1-81340F0075A7}" srcOrd="1" destOrd="0" presId="urn:microsoft.com/office/officeart/2005/8/layout/hierarchy3"/>
    <dgm:cxn modelId="{FFB3034B-2102-4248-9D59-41395523DEAE}" type="presParOf" srcId="{6AFD6294-D002-4642-9EF1-81340F0075A7}" destId="{2C39A192-E460-4A34-AD41-3FF70F43E107}" srcOrd="0" destOrd="0" presId="urn:microsoft.com/office/officeart/2005/8/layout/hierarchy3"/>
    <dgm:cxn modelId="{435C32E8-79EF-42BC-B26E-9AB19DF14F94}" type="presParOf" srcId="{6AFD6294-D002-4642-9EF1-81340F0075A7}" destId="{C95C19EE-875D-4A49-85FF-0160931E88C3}" srcOrd="1" destOrd="0" presId="urn:microsoft.com/office/officeart/2005/8/layout/hierarchy3"/>
    <dgm:cxn modelId="{0207D67C-DE5F-4A94-804D-6F5392369ABA}" type="presParOf" srcId="{6AFD6294-D002-4642-9EF1-81340F0075A7}" destId="{CF6B0EA4-2C17-4D82-8933-F7CB1A3A29A0}" srcOrd="2" destOrd="0" presId="urn:microsoft.com/office/officeart/2005/8/layout/hierarchy3"/>
    <dgm:cxn modelId="{70085083-7B4F-483D-AE89-50156E344B0C}" type="presParOf" srcId="{6AFD6294-D002-4642-9EF1-81340F0075A7}" destId="{74EBA803-28F8-49EC-81F6-A04EAEBB68D0}" srcOrd="3" destOrd="0" presId="urn:microsoft.com/office/officeart/2005/8/layout/hierarchy3"/>
    <dgm:cxn modelId="{887EC61F-CD06-47F1-8D92-918C3A646F2E}" type="presParOf" srcId="{6AFD6294-D002-4642-9EF1-81340F0075A7}" destId="{AA5B4269-03C7-467B-A0A4-2CBC579D592A}" srcOrd="4" destOrd="0" presId="urn:microsoft.com/office/officeart/2005/8/layout/hierarchy3"/>
    <dgm:cxn modelId="{F00CBB34-631D-4D94-923B-511A94B064F5}" type="presParOf" srcId="{6AFD6294-D002-4642-9EF1-81340F0075A7}" destId="{F0AB73C3-CFF5-4428-878C-DD2534E74977}" srcOrd="5" destOrd="0" presId="urn:microsoft.com/office/officeart/2005/8/layout/hierarchy3"/>
    <dgm:cxn modelId="{BEB62F6E-99C8-4415-852F-580D3A3B10F3}" type="presParOf" srcId="{6AFD6294-D002-4642-9EF1-81340F0075A7}" destId="{1F67D9D4-11AF-4E9A-922B-F74CF844BE78}" srcOrd="6" destOrd="0" presId="urn:microsoft.com/office/officeart/2005/8/layout/hierarchy3"/>
    <dgm:cxn modelId="{A8E5ED91-CE18-46D7-AB01-1D8089BF8DA9}" type="presParOf" srcId="{6AFD6294-D002-4642-9EF1-81340F0075A7}" destId="{A02375F4-6FBD-4047-8B4D-A84C4CF5B4E0}" srcOrd="7" destOrd="0" presId="urn:microsoft.com/office/officeart/2005/8/layout/hierarchy3"/>
    <dgm:cxn modelId="{7A72128B-ADD1-4C71-A4B0-5376888FEEF7}" type="presParOf" srcId="{6AFD6294-D002-4642-9EF1-81340F0075A7}" destId="{25980AC4-C7B2-41C0-BD20-F6EFE8D4A99E}" srcOrd="8" destOrd="0" presId="urn:microsoft.com/office/officeart/2005/8/layout/hierarchy3"/>
    <dgm:cxn modelId="{7D0BF689-9447-4C73-863F-B1D7BBE385FD}" type="presParOf" srcId="{6AFD6294-D002-4642-9EF1-81340F0075A7}" destId="{3EC0CE19-79DE-4AED-8E35-B63036252613}" srcOrd="9" destOrd="0" presId="urn:microsoft.com/office/officeart/2005/8/layout/hierarchy3"/>
    <dgm:cxn modelId="{FC30D4EE-0AB4-49D4-9608-34C158676982}" type="presParOf" srcId="{29191ED0-2546-42AD-9269-8A30684C54B0}" destId="{27D7CEE4-32AD-4198-A81F-BED584A921A5}" srcOrd="1" destOrd="0" presId="urn:microsoft.com/office/officeart/2005/8/layout/hierarchy3"/>
    <dgm:cxn modelId="{05197905-4F1E-45D6-978C-B845D18C59FD}" type="presParOf" srcId="{27D7CEE4-32AD-4198-A81F-BED584A921A5}" destId="{FFE36B9A-EEE5-4133-967F-A29906D83E87}" srcOrd="0" destOrd="0" presId="urn:microsoft.com/office/officeart/2005/8/layout/hierarchy3"/>
    <dgm:cxn modelId="{72D7E33D-8EF1-441F-85E2-8C6375B11F2D}" type="presParOf" srcId="{FFE36B9A-EEE5-4133-967F-A29906D83E87}" destId="{97CA72BA-79FF-484A-B483-28A834EF7DCE}" srcOrd="0" destOrd="0" presId="urn:microsoft.com/office/officeart/2005/8/layout/hierarchy3"/>
    <dgm:cxn modelId="{0992C870-2D71-40B2-8FB3-B411DF675D6E}" type="presParOf" srcId="{FFE36B9A-EEE5-4133-967F-A29906D83E87}" destId="{55DC0B86-51B0-4B79-A393-08021E815FF0}" srcOrd="1" destOrd="0" presId="urn:microsoft.com/office/officeart/2005/8/layout/hierarchy3"/>
    <dgm:cxn modelId="{0A60422A-47CD-4A5F-BE6E-8A4059C73D00}" type="presParOf" srcId="{27D7CEE4-32AD-4198-A81F-BED584A921A5}" destId="{53FF4583-BA30-4451-9ADF-B32089E9AF4F}" srcOrd="1" destOrd="0" presId="urn:microsoft.com/office/officeart/2005/8/layout/hierarchy3"/>
    <dgm:cxn modelId="{A62406CD-9C4A-47B5-9BA6-10CD3EF31562}" type="presParOf" srcId="{53FF4583-BA30-4451-9ADF-B32089E9AF4F}" destId="{7536BE00-DEDF-4D09-8716-07ADD0C7A2F7}" srcOrd="0" destOrd="0" presId="urn:microsoft.com/office/officeart/2005/8/layout/hierarchy3"/>
    <dgm:cxn modelId="{3DB9C013-0831-4542-917B-C4B9BBC2B87D}" type="presParOf" srcId="{53FF4583-BA30-4451-9ADF-B32089E9AF4F}" destId="{4D67FC7F-98A9-4306-85B8-40CEB0836FAB}" srcOrd="1" destOrd="0" presId="urn:microsoft.com/office/officeart/2005/8/layout/hierarchy3"/>
    <dgm:cxn modelId="{A14B9F48-054B-47AC-BC09-90487363F57B}" type="presParOf" srcId="{53FF4583-BA30-4451-9ADF-B32089E9AF4F}" destId="{B674BD55-29E5-4C64-8ACE-AF402F4DDC3A}" srcOrd="2" destOrd="0" presId="urn:microsoft.com/office/officeart/2005/8/layout/hierarchy3"/>
    <dgm:cxn modelId="{F0357E0E-58D7-4944-9A54-318DA3B32DC8}" type="presParOf" srcId="{53FF4583-BA30-4451-9ADF-B32089E9AF4F}" destId="{507294CC-E88F-4713-B244-D08D6D278CEA}" srcOrd="3" destOrd="0" presId="urn:microsoft.com/office/officeart/2005/8/layout/hierarchy3"/>
    <dgm:cxn modelId="{EFA1AB62-ADA9-4841-8666-9CE2E1765DBF}" type="presParOf" srcId="{53FF4583-BA30-4451-9ADF-B32089E9AF4F}" destId="{3E186854-1006-48F7-8620-1517AB98BDF0}" srcOrd="4" destOrd="0" presId="urn:microsoft.com/office/officeart/2005/8/layout/hierarchy3"/>
    <dgm:cxn modelId="{FB776D1D-8766-4250-8DF9-7A25BC2271D5}" type="presParOf" srcId="{53FF4583-BA30-4451-9ADF-B32089E9AF4F}" destId="{CD02B9BA-7B00-4DB8-9BE4-8BE84EA814DF}" srcOrd="5" destOrd="0" presId="urn:microsoft.com/office/officeart/2005/8/layout/hierarchy3"/>
    <dgm:cxn modelId="{3A357817-17B1-435B-BA94-BA08EB1FA134}" type="presParOf" srcId="{53FF4583-BA30-4451-9ADF-B32089E9AF4F}" destId="{B031DE71-20A5-49A5-A30F-CB83513B70C3}" srcOrd="6" destOrd="0" presId="urn:microsoft.com/office/officeart/2005/8/layout/hierarchy3"/>
    <dgm:cxn modelId="{AE7F2C14-3EB3-4771-8715-8C3218077ACB}" type="presParOf" srcId="{53FF4583-BA30-4451-9ADF-B32089E9AF4F}" destId="{53B5885A-07EC-4BBB-B87B-F6A074AF5123}" srcOrd="7" destOrd="0" presId="urn:microsoft.com/office/officeart/2005/8/layout/hierarchy3"/>
    <dgm:cxn modelId="{5EC875EF-E85F-4C6F-9089-8DE256B3E4C0}" type="presParOf" srcId="{53FF4583-BA30-4451-9ADF-B32089E9AF4F}" destId="{1FCC74AE-B17D-40F2-B9BD-B9EEE18E5814}" srcOrd="8" destOrd="0" presId="urn:microsoft.com/office/officeart/2005/8/layout/hierarchy3"/>
    <dgm:cxn modelId="{09EA714B-A09B-4029-819A-4B1FA6A98CDC}" type="presParOf" srcId="{53FF4583-BA30-4451-9ADF-B32089E9AF4F}" destId="{51A932E3-7983-45F9-BCB0-AC8CF6EED31A}" srcOrd="9" destOrd="0" presId="urn:microsoft.com/office/officeart/2005/8/layout/hierarchy3"/>
    <dgm:cxn modelId="{C645412F-34DD-4FCC-87F3-AF3641F12739}" type="presParOf" srcId="{29191ED0-2546-42AD-9269-8A30684C54B0}" destId="{267EF10B-BBF6-431E-86D0-D2E53723784E}" srcOrd="2" destOrd="0" presId="urn:microsoft.com/office/officeart/2005/8/layout/hierarchy3"/>
    <dgm:cxn modelId="{BC99D514-F1DA-42FD-8924-E74D11209DF9}" type="presParOf" srcId="{267EF10B-BBF6-431E-86D0-D2E53723784E}" destId="{E637A07A-948A-47A5-B5AC-8F8EE2638172}" srcOrd="0" destOrd="0" presId="urn:microsoft.com/office/officeart/2005/8/layout/hierarchy3"/>
    <dgm:cxn modelId="{F28A97B3-E49E-4E18-8936-83257CEE92CA}" type="presParOf" srcId="{E637A07A-948A-47A5-B5AC-8F8EE2638172}" destId="{4A037B85-E0F1-4399-B751-7315F8256BA0}" srcOrd="0" destOrd="0" presId="urn:microsoft.com/office/officeart/2005/8/layout/hierarchy3"/>
    <dgm:cxn modelId="{8AAB6778-FAD7-49F7-ADD3-C9833A4644EF}" type="presParOf" srcId="{E637A07A-948A-47A5-B5AC-8F8EE2638172}" destId="{34EE7F0C-8659-4492-B3CD-3FCCA5DC156A}" srcOrd="1" destOrd="0" presId="urn:microsoft.com/office/officeart/2005/8/layout/hierarchy3"/>
    <dgm:cxn modelId="{FAFD461A-5DC8-469D-BD48-A86809E5087E}" type="presParOf" srcId="{267EF10B-BBF6-431E-86D0-D2E53723784E}" destId="{3660C32F-3FB3-437C-917A-53DB45A9A93F}" srcOrd="1" destOrd="0" presId="urn:microsoft.com/office/officeart/2005/8/layout/hierarchy3"/>
    <dgm:cxn modelId="{C4ADF419-BB3D-4351-8183-73F52989CA30}" type="presParOf" srcId="{3660C32F-3FB3-437C-917A-53DB45A9A93F}" destId="{E3DD0B41-77B3-4CB1-BFF6-0E173D4F77E7}" srcOrd="0" destOrd="0" presId="urn:microsoft.com/office/officeart/2005/8/layout/hierarchy3"/>
    <dgm:cxn modelId="{40DB3106-9039-4B0B-B998-37B98A7047D3}" type="presParOf" srcId="{3660C32F-3FB3-437C-917A-53DB45A9A93F}" destId="{D2ED3719-A15E-4A8F-BABC-04F6FB67C25E}" srcOrd="1" destOrd="0" presId="urn:microsoft.com/office/officeart/2005/8/layout/hierarchy3"/>
    <dgm:cxn modelId="{ED60EFC7-E832-413D-A669-F323FE712C3D}" type="presParOf" srcId="{3660C32F-3FB3-437C-917A-53DB45A9A93F}" destId="{C6B17CAC-7165-4685-AC6A-D1664A690750}" srcOrd="2" destOrd="0" presId="urn:microsoft.com/office/officeart/2005/8/layout/hierarchy3"/>
    <dgm:cxn modelId="{05999E02-E695-4198-A486-BA4AB8FB420E}" type="presParOf" srcId="{3660C32F-3FB3-437C-917A-53DB45A9A93F}" destId="{844204E1-88B3-4408-ADCD-011D3C5C79C4}" srcOrd="3" destOrd="0" presId="urn:microsoft.com/office/officeart/2005/8/layout/hierarchy3"/>
    <dgm:cxn modelId="{3E872B0C-C5CA-4342-BF27-ECBB43E8D58D}" type="presParOf" srcId="{3660C32F-3FB3-437C-917A-53DB45A9A93F}" destId="{DC7BF560-25C9-4FE8-8B15-4FB3F1ED6C1F}" srcOrd="4" destOrd="0" presId="urn:microsoft.com/office/officeart/2005/8/layout/hierarchy3"/>
    <dgm:cxn modelId="{015A087C-D773-40AC-80AC-CB9F585D151B}" type="presParOf" srcId="{3660C32F-3FB3-437C-917A-53DB45A9A93F}" destId="{89C128F3-BAE2-4240-9A1A-DCFA89A1F254}" srcOrd="5" destOrd="0" presId="urn:microsoft.com/office/officeart/2005/8/layout/hierarchy3"/>
    <dgm:cxn modelId="{825D0163-30F2-4FAF-8158-8374DF5A9517}" type="presParOf" srcId="{3660C32F-3FB3-437C-917A-53DB45A9A93F}" destId="{A608687D-3BA8-472A-A21E-CE88C657C676}" srcOrd="6" destOrd="0" presId="urn:microsoft.com/office/officeart/2005/8/layout/hierarchy3"/>
    <dgm:cxn modelId="{356F2CDF-46ED-4447-B8BD-EFB2EA99FCD4}" type="presParOf" srcId="{3660C32F-3FB3-437C-917A-53DB45A9A93F}" destId="{A69D4D4D-F7DB-4B54-9E1C-29B105CE6434}" srcOrd="7" destOrd="0" presId="urn:microsoft.com/office/officeart/2005/8/layout/hierarchy3"/>
    <dgm:cxn modelId="{06F13654-D6CD-42BB-BC17-6B0E8301FE78}" type="presParOf" srcId="{3660C32F-3FB3-437C-917A-53DB45A9A93F}" destId="{95047C22-4C92-4506-9D47-8D2EBBDF2A0B}" srcOrd="8" destOrd="0" presId="urn:microsoft.com/office/officeart/2005/8/layout/hierarchy3"/>
    <dgm:cxn modelId="{BB16E507-253E-475B-8D2F-3DEE2B98463B}" type="presParOf" srcId="{3660C32F-3FB3-437C-917A-53DB45A9A93F}" destId="{AD6518C7-93B0-436B-9074-A8B010E13C28}" srcOrd="9"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E985A5-7BB1-42D0-BEC5-BCA3F4D0805A}">
      <dsp:nvSpPr>
        <dsp:cNvPr id="0" name=""/>
        <dsp:cNvSpPr/>
      </dsp:nvSpPr>
      <dsp:spPr>
        <a:xfrm>
          <a:off x="1797177" y="860513"/>
          <a:ext cx="283089" cy="621566"/>
        </a:xfrm>
        <a:custGeom>
          <a:avLst/>
          <a:gdLst/>
          <a:ahLst/>
          <a:cxnLst/>
          <a:rect l="0" t="0" r="0" b="0"/>
          <a:pathLst>
            <a:path>
              <a:moveTo>
                <a:pt x="0" y="0"/>
              </a:moveTo>
              <a:lnTo>
                <a:pt x="0" y="621566"/>
              </a:lnTo>
              <a:lnTo>
                <a:pt x="283089" y="62156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03D61B-000A-4422-B99C-AB128AE11EA2}">
      <dsp:nvSpPr>
        <dsp:cNvPr id="0" name=""/>
        <dsp:cNvSpPr/>
      </dsp:nvSpPr>
      <dsp:spPr>
        <a:xfrm>
          <a:off x="1797177" y="860513"/>
          <a:ext cx="283089" cy="184623"/>
        </a:xfrm>
        <a:custGeom>
          <a:avLst/>
          <a:gdLst/>
          <a:ahLst/>
          <a:cxnLst/>
          <a:rect l="0" t="0" r="0" b="0"/>
          <a:pathLst>
            <a:path>
              <a:moveTo>
                <a:pt x="0" y="0"/>
              </a:moveTo>
              <a:lnTo>
                <a:pt x="0" y="184623"/>
              </a:lnTo>
              <a:lnTo>
                <a:pt x="283089" y="184623"/>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5C3058-ED5D-46FB-B701-07517BCD6C20}">
      <dsp:nvSpPr>
        <dsp:cNvPr id="0" name=""/>
        <dsp:cNvSpPr/>
      </dsp:nvSpPr>
      <dsp:spPr>
        <a:xfrm>
          <a:off x="1052527" y="423570"/>
          <a:ext cx="744649" cy="129236"/>
        </a:xfrm>
        <a:custGeom>
          <a:avLst/>
          <a:gdLst/>
          <a:ahLst/>
          <a:cxnLst/>
          <a:rect l="0" t="0" r="0" b="0"/>
          <a:pathLst>
            <a:path>
              <a:moveTo>
                <a:pt x="0" y="0"/>
              </a:moveTo>
              <a:lnTo>
                <a:pt x="0" y="64618"/>
              </a:lnTo>
              <a:lnTo>
                <a:pt x="744649" y="64618"/>
              </a:lnTo>
              <a:lnTo>
                <a:pt x="744649" y="12923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8FF404-CFE5-4C6C-8125-3FA650FBA480}">
      <dsp:nvSpPr>
        <dsp:cNvPr id="0" name=""/>
        <dsp:cNvSpPr/>
      </dsp:nvSpPr>
      <dsp:spPr>
        <a:xfrm>
          <a:off x="1052527" y="860513"/>
          <a:ext cx="283089" cy="1495453"/>
        </a:xfrm>
        <a:custGeom>
          <a:avLst/>
          <a:gdLst/>
          <a:ahLst/>
          <a:cxnLst/>
          <a:rect l="0" t="0" r="0" b="0"/>
          <a:pathLst>
            <a:path>
              <a:moveTo>
                <a:pt x="0" y="0"/>
              </a:moveTo>
              <a:lnTo>
                <a:pt x="0" y="1495453"/>
              </a:lnTo>
              <a:lnTo>
                <a:pt x="283089" y="1495453"/>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D7E60B-6F5A-4BD6-ABEB-12295FB336FC}">
      <dsp:nvSpPr>
        <dsp:cNvPr id="0" name=""/>
        <dsp:cNvSpPr/>
      </dsp:nvSpPr>
      <dsp:spPr>
        <a:xfrm>
          <a:off x="1052527" y="860513"/>
          <a:ext cx="283089" cy="1058509"/>
        </a:xfrm>
        <a:custGeom>
          <a:avLst/>
          <a:gdLst/>
          <a:ahLst/>
          <a:cxnLst/>
          <a:rect l="0" t="0" r="0" b="0"/>
          <a:pathLst>
            <a:path>
              <a:moveTo>
                <a:pt x="0" y="0"/>
              </a:moveTo>
              <a:lnTo>
                <a:pt x="0" y="1058509"/>
              </a:lnTo>
              <a:lnTo>
                <a:pt x="283089" y="105850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DCF323-6DFE-48ED-A959-DC566EC2E420}">
      <dsp:nvSpPr>
        <dsp:cNvPr id="0" name=""/>
        <dsp:cNvSpPr/>
      </dsp:nvSpPr>
      <dsp:spPr>
        <a:xfrm>
          <a:off x="1052527" y="860513"/>
          <a:ext cx="283089" cy="621566"/>
        </a:xfrm>
        <a:custGeom>
          <a:avLst/>
          <a:gdLst/>
          <a:ahLst/>
          <a:cxnLst/>
          <a:rect l="0" t="0" r="0" b="0"/>
          <a:pathLst>
            <a:path>
              <a:moveTo>
                <a:pt x="0" y="0"/>
              </a:moveTo>
              <a:lnTo>
                <a:pt x="0" y="621566"/>
              </a:lnTo>
              <a:lnTo>
                <a:pt x="283089" y="62156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9FCB255-2EDD-4F75-A117-722743FD563F}">
      <dsp:nvSpPr>
        <dsp:cNvPr id="0" name=""/>
        <dsp:cNvSpPr/>
      </dsp:nvSpPr>
      <dsp:spPr>
        <a:xfrm>
          <a:off x="1052527" y="860513"/>
          <a:ext cx="283089" cy="184623"/>
        </a:xfrm>
        <a:custGeom>
          <a:avLst/>
          <a:gdLst/>
          <a:ahLst/>
          <a:cxnLst/>
          <a:rect l="0" t="0" r="0" b="0"/>
          <a:pathLst>
            <a:path>
              <a:moveTo>
                <a:pt x="0" y="0"/>
              </a:moveTo>
              <a:lnTo>
                <a:pt x="0" y="184623"/>
              </a:lnTo>
              <a:lnTo>
                <a:pt x="283089" y="184623"/>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F5F8B2-FF7A-4EC8-A878-86AFCCB67D36}">
      <dsp:nvSpPr>
        <dsp:cNvPr id="0" name=""/>
        <dsp:cNvSpPr/>
      </dsp:nvSpPr>
      <dsp:spPr>
        <a:xfrm>
          <a:off x="1006807" y="423570"/>
          <a:ext cx="91440" cy="129236"/>
        </a:xfrm>
        <a:custGeom>
          <a:avLst/>
          <a:gdLst/>
          <a:ahLst/>
          <a:cxnLst/>
          <a:rect l="0" t="0" r="0" b="0"/>
          <a:pathLst>
            <a:path>
              <a:moveTo>
                <a:pt x="45720" y="0"/>
              </a:moveTo>
              <a:lnTo>
                <a:pt x="45720" y="12923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DEA24E-F920-4054-B511-6D60A9352A84}">
      <dsp:nvSpPr>
        <dsp:cNvPr id="0" name=""/>
        <dsp:cNvSpPr/>
      </dsp:nvSpPr>
      <dsp:spPr>
        <a:xfrm>
          <a:off x="307878" y="860513"/>
          <a:ext cx="283089" cy="621566"/>
        </a:xfrm>
        <a:custGeom>
          <a:avLst/>
          <a:gdLst/>
          <a:ahLst/>
          <a:cxnLst/>
          <a:rect l="0" t="0" r="0" b="0"/>
          <a:pathLst>
            <a:path>
              <a:moveTo>
                <a:pt x="0" y="0"/>
              </a:moveTo>
              <a:lnTo>
                <a:pt x="0" y="621566"/>
              </a:lnTo>
              <a:lnTo>
                <a:pt x="283089" y="62156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4B0FF7-123E-4D0C-B364-0C4357A634F6}">
      <dsp:nvSpPr>
        <dsp:cNvPr id="0" name=""/>
        <dsp:cNvSpPr/>
      </dsp:nvSpPr>
      <dsp:spPr>
        <a:xfrm>
          <a:off x="307878" y="860513"/>
          <a:ext cx="283089" cy="184623"/>
        </a:xfrm>
        <a:custGeom>
          <a:avLst/>
          <a:gdLst/>
          <a:ahLst/>
          <a:cxnLst/>
          <a:rect l="0" t="0" r="0" b="0"/>
          <a:pathLst>
            <a:path>
              <a:moveTo>
                <a:pt x="0" y="0"/>
              </a:moveTo>
              <a:lnTo>
                <a:pt x="0" y="184623"/>
              </a:lnTo>
              <a:lnTo>
                <a:pt x="283089" y="184623"/>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BF0089-E1D0-4EC2-A678-F845DA1D054F}">
      <dsp:nvSpPr>
        <dsp:cNvPr id="0" name=""/>
        <dsp:cNvSpPr/>
      </dsp:nvSpPr>
      <dsp:spPr>
        <a:xfrm>
          <a:off x="307878" y="423570"/>
          <a:ext cx="744649" cy="129236"/>
        </a:xfrm>
        <a:custGeom>
          <a:avLst/>
          <a:gdLst/>
          <a:ahLst/>
          <a:cxnLst/>
          <a:rect l="0" t="0" r="0" b="0"/>
          <a:pathLst>
            <a:path>
              <a:moveTo>
                <a:pt x="744649" y="0"/>
              </a:moveTo>
              <a:lnTo>
                <a:pt x="744649" y="64618"/>
              </a:lnTo>
              <a:lnTo>
                <a:pt x="0" y="64618"/>
              </a:lnTo>
              <a:lnTo>
                <a:pt x="0" y="12923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CD95D7-CF0E-45C8-9215-7E8D4D71798A}">
      <dsp:nvSpPr>
        <dsp:cNvPr id="0" name=""/>
        <dsp:cNvSpPr/>
      </dsp:nvSpPr>
      <dsp:spPr>
        <a:xfrm>
          <a:off x="699607" y="115863"/>
          <a:ext cx="705841" cy="307706"/>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F04B10-670B-44C2-A3C9-33396497A350}">
      <dsp:nvSpPr>
        <dsp:cNvPr id="0" name=""/>
        <dsp:cNvSpPr/>
      </dsp:nvSpPr>
      <dsp:spPr>
        <a:xfrm>
          <a:off x="699607" y="115863"/>
          <a:ext cx="705841" cy="307706"/>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87BDA7-523C-4407-B763-55F8B34DB733}">
      <dsp:nvSpPr>
        <dsp:cNvPr id="0" name=""/>
        <dsp:cNvSpPr/>
      </dsp:nvSpPr>
      <dsp:spPr>
        <a:xfrm>
          <a:off x="346686" y="171250"/>
          <a:ext cx="1411683" cy="19693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b="1" kern="1200" dirty="0" smtClean="0">
              <a:solidFill>
                <a:srgbClr val="FF0000"/>
              </a:solidFill>
              <a:effectLst>
                <a:outerShdw blurRad="38100" dist="38100" dir="2700000" algn="tl">
                  <a:srgbClr val="000000">
                    <a:alpha val="43137"/>
                  </a:srgbClr>
                </a:outerShdw>
              </a:effectLst>
            </a:rPr>
            <a:t>Focus of APR-DRG on interaction of factors</a:t>
          </a:r>
          <a:endParaRPr lang="en-US" sz="1100" b="1" kern="1200" dirty="0">
            <a:solidFill>
              <a:srgbClr val="FF0000"/>
            </a:solidFill>
            <a:effectLst>
              <a:outerShdw blurRad="38100" dist="38100" dir="2700000" algn="tl">
                <a:srgbClr val="000000">
                  <a:alpha val="43137"/>
                </a:srgbClr>
              </a:outerShdw>
            </a:effectLst>
          </a:endParaRPr>
        </a:p>
      </dsp:txBody>
      <dsp:txXfrm>
        <a:off x="346686" y="171250"/>
        <a:ext cx="1411683" cy="196932"/>
      </dsp:txXfrm>
    </dsp:sp>
    <dsp:sp modelId="{08DB4E63-DD61-4646-BF02-6207609C5840}">
      <dsp:nvSpPr>
        <dsp:cNvPr id="0" name=""/>
        <dsp:cNvSpPr/>
      </dsp:nvSpPr>
      <dsp:spPr>
        <a:xfrm>
          <a:off x="154025" y="552806"/>
          <a:ext cx="307706" cy="307706"/>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670E0C-794D-4EFC-83BB-1F2E889954D1}">
      <dsp:nvSpPr>
        <dsp:cNvPr id="0" name=""/>
        <dsp:cNvSpPr/>
      </dsp:nvSpPr>
      <dsp:spPr>
        <a:xfrm>
          <a:off x="154025" y="552806"/>
          <a:ext cx="307706" cy="307706"/>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9165FA-3D30-42B3-8854-40E209F928B9}">
      <dsp:nvSpPr>
        <dsp:cNvPr id="0" name=""/>
        <dsp:cNvSpPr/>
      </dsp:nvSpPr>
      <dsp:spPr>
        <a:xfrm>
          <a:off x="172" y="608193"/>
          <a:ext cx="615412" cy="19693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b="1" kern="1200" dirty="0" smtClean="0">
              <a:solidFill>
                <a:srgbClr val="FF0000"/>
              </a:solidFill>
              <a:effectLst>
                <a:outerShdw blurRad="38100" dist="38100" dir="2700000" algn="tl">
                  <a:srgbClr val="000000">
                    <a:alpha val="43137"/>
                  </a:srgbClr>
                </a:outerShdw>
              </a:effectLst>
            </a:rPr>
            <a:t>Patient Characteristics</a:t>
          </a:r>
          <a:endParaRPr lang="en-US" sz="600" b="1" kern="1200" dirty="0">
            <a:solidFill>
              <a:srgbClr val="FF0000"/>
            </a:solidFill>
            <a:effectLst>
              <a:outerShdw blurRad="38100" dist="38100" dir="2700000" algn="tl">
                <a:srgbClr val="000000">
                  <a:alpha val="43137"/>
                </a:srgbClr>
              </a:outerShdw>
            </a:effectLst>
          </a:endParaRPr>
        </a:p>
      </dsp:txBody>
      <dsp:txXfrm>
        <a:off x="172" y="608193"/>
        <a:ext cx="615412" cy="196932"/>
      </dsp:txXfrm>
    </dsp:sp>
    <dsp:sp modelId="{970B17D3-C65D-4579-83F5-12A562730A47}">
      <dsp:nvSpPr>
        <dsp:cNvPr id="0" name=""/>
        <dsp:cNvSpPr/>
      </dsp:nvSpPr>
      <dsp:spPr>
        <a:xfrm>
          <a:off x="554043" y="989749"/>
          <a:ext cx="307706" cy="307706"/>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52545E-A965-438E-936D-9139D8FC82D2}">
      <dsp:nvSpPr>
        <dsp:cNvPr id="0" name=""/>
        <dsp:cNvSpPr/>
      </dsp:nvSpPr>
      <dsp:spPr>
        <a:xfrm>
          <a:off x="554043" y="989749"/>
          <a:ext cx="307706" cy="307706"/>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277F20-2688-4D50-B194-7F3E6545D677}">
      <dsp:nvSpPr>
        <dsp:cNvPr id="0" name=""/>
        <dsp:cNvSpPr/>
      </dsp:nvSpPr>
      <dsp:spPr>
        <a:xfrm>
          <a:off x="400190" y="1045136"/>
          <a:ext cx="615412" cy="19693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Age</a:t>
          </a:r>
          <a:endParaRPr lang="en-US" sz="600" kern="1200" dirty="0"/>
        </a:p>
      </dsp:txBody>
      <dsp:txXfrm>
        <a:off x="400190" y="1045136"/>
        <a:ext cx="615412" cy="196932"/>
      </dsp:txXfrm>
    </dsp:sp>
    <dsp:sp modelId="{261BB5A9-90D0-48DA-B367-58A99B4C7F22}">
      <dsp:nvSpPr>
        <dsp:cNvPr id="0" name=""/>
        <dsp:cNvSpPr/>
      </dsp:nvSpPr>
      <dsp:spPr>
        <a:xfrm>
          <a:off x="554043" y="1426692"/>
          <a:ext cx="307706" cy="307706"/>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3E617D-1637-4892-B180-344558726177}">
      <dsp:nvSpPr>
        <dsp:cNvPr id="0" name=""/>
        <dsp:cNvSpPr/>
      </dsp:nvSpPr>
      <dsp:spPr>
        <a:xfrm>
          <a:off x="554043" y="1426692"/>
          <a:ext cx="307706" cy="307706"/>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05B1C1-59B2-4580-8014-8347AABB95D7}">
      <dsp:nvSpPr>
        <dsp:cNvPr id="0" name=""/>
        <dsp:cNvSpPr/>
      </dsp:nvSpPr>
      <dsp:spPr>
        <a:xfrm>
          <a:off x="400190" y="1482079"/>
          <a:ext cx="615412" cy="19693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Gender</a:t>
          </a:r>
          <a:endParaRPr lang="en-US" sz="600" kern="1200" dirty="0"/>
        </a:p>
      </dsp:txBody>
      <dsp:txXfrm>
        <a:off x="400190" y="1482079"/>
        <a:ext cx="615412" cy="196932"/>
      </dsp:txXfrm>
    </dsp:sp>
    <dsp:sp modelId="{D968F849-FCDE-4FBD-A175-28FDCC94456F}">
      <dsp:nvSpPr>
        <dsp:cNvPr id="0" name=""/>
        <dsp:cNvSpPr/>
      </dsp:nvSpPr>
      <dsp:spPr>
        <a:xfrm>
          <a:off x="898674" y="552806"/>
          <a:ext cx="307706" cy="307706"/>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2290BC-02B0-462D-B903-9B86A0A711D0}">
      <dsp:nvSpPr>
        <dsp:cNvPr id="0" name=""/>
        <dsp:cNvSpPr/>
      </dsp:nvSpPr>
      <dsp:spPr>
        <a:xfrm>
          <a:off x="898674" y="552806"/>
          <a:ext cx="307706" cy="307706"/>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B74032-87DB-4B11-B360-8D1E4E5B5F38}">
      <dsp:nvSpPr>
        <dsp:cNvPr id="0" name=""/>
        <dsp:cNvSpPr/>
      </dsp:nvSpPr>
      <dsp:spPr>
        <a:xfrm>
          <a:off x="744821" y="608193"/>
          <a:ext cx="615412" cy="19693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b="1" kern="1200" dirty="0" smtClean="0">
              <a:solidFill>
                <a:srgbClr val="FF0000"/>
              </a:solidFill>
              <a:effectLst>
                <a:outerShdw blurRad="38100" dist="38100" dir="2700000" algn="tl">
                  <a:srgbClr val="000000">
                    <a:alpha val="43137"/>
                  </a:srgbClr>
                </a:outerShdw>
              </a:effectLst>
            </a:rPr>
            <a:t>Clinical Aspects</a:t>
          </a:r>
          <a:endParaRPr lang="en-US" sz="900" b="1" kern="1200" dirty="0">
            <a:solidFill>
              <a:srgbClr val="FF0000"/>
            </a:solidFill>
            <a:effectLst>
              <a:outerShdw blurRad="38100" dist="38100" dir="2700000" algn="tl">
                <a:srgbClr val="000000">
                  <a:alpha val="43137"/>
                </a:srgbClr>
              </a:outerShdw>
            </a:effectLst>
          </a:endParaRPr>
        </a:p>
      </dsp:txBody>
      <dsp:txXfrm>
        <a:off x="744821" y="608193"/>
        <a:ext cx="615412" cy="196932"/>
      </dsp:txXfrm>
    </dsp:sp>
    <dsp:sp modelId="{F6F251E2-ECC7-46A2-A2DA-0788CBD52605}">
      <dsp:nvSpPr>
        <dsp:cNvPr id="0" name=""/>
        <dsp:cNvSpPr/>
      </dsp:nvSpPr>
      <dsp:spPr>
        <a:xfrm>
          <a:off x="1298692" y="989749"/>
          <a:ext cx="307706" cy="307706"/>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7024EA-CA7A-485B-BCF1-A693F40A1878}">
      <dsp:nvSpPr>
        <dsp:cNvPr id="0" name=""/>
        <dsp:cNvSpPr/>
      </dsp:nvSpPr>
      <dsp:spPr>
        <a:xfrm>
          <a:off x="1298692" y="989749"/>
          <a:ext cx="307706" cy="307706"/>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687B6B-751C-468F-BAF6-D000CBA544DA}">
      <dsp:nvSpPr>
        <dsp:cNvPr id="0" name=""/>
        <dsp:cNvSpPr/>
      </dsp:nvSpPr>
      <dsp:spPr>
        <a:xfrm>
          <a:off x="1144839" y="1045136"/>
          <a:ext cx="615412" cy="19693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Surgical Procedures</a:t>
          </a:r>
          <a:endParaRPr lang="en-US" sz="600" kern="1200" dirty="0"/>
        </a:p>
      </dsp:txBody>
      <dsp:txXfrm>
        <a:off x="1144839" y="1045136"/>
        <a:ext cx="615412" cy="196932"/>
      </dsp:txXfrm>
    </dsp:sp>
    <dsp:sp modelId="{8BE097CF-1EE6-4C43-B2E5-DDD164439250}">
      <dsp:nvSpPr>
        <dsp:cNvPr id="0" name=""/>
        <dsp:cNvSpPr/>
      </dsp:nvSpPr>
      <dsp:spPr>
        <a:xfrm>
          <a:off x="1298692" y="1426692"/>
          <a:ext cx="307706" cy="307706"/>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131E53-F3CF-4CD0-BEFF-A3D8BA172F9E}">
      <dsp:nvSpPr>
        <dsp:cNvPr id="0" name=""/>
        <dsp:cNvSpPr/>
      </dsp:nvSpPr>
      <dsp:spPr>
        <a:xfrm>
          <a:off x="1298692" y="1426692"/>
          <a:ext cx="307706" cy="307706"/>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0DCF4F-9D5E-4835-9CF5-A93B8E83BCAE}">
      <dsp:nvSpPr>
        <dsp:cNvPr id="0" name=""/>
        <dsp:cNvSpPr/>
      </dsp:nvSpPr>
      <dsp:spPr>
        <a:xfrm>
          <a:off x="1144839" y="1482079"/>
          <a:ext cx="615412" cy="19693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Discharge Status</a:t>
          </a:r>
          <a:endParaRPr lang="en-US" sz="600" kern="1200" dirty="0"/>
        </a:p>
      </dsp:txBody>
      <dsp:txXfrm>
        <a:off x="1144839" y="1482079"/>
        <a:ext cx="615412" cy="196932"/>
      </dsp:txXfrm>
    </dsp:sp>
    <dsp:sp modelId="{CE536F9A-E58B-48C4-AE6D-C93F029C700B}">
      <dsp:nvSpPr>
        <dsp:cNvPr id="0" name=""/>
        <dsp:cNvSpPr/>
      </dsp:nvSpPr>
      <dsp:spPr>
        <a:xfrm>
          <a:off x="1298692" y="1863635"/>
          <a:ext cx="307706" cy="307706"/>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BAA8C8-CB40-4554-8541-6D8FFDF0C2CA}">
      <dsp:nvSpPr>
        <dsp:cNvPr id="0" name=""/>
        <dsp:cNvSpPr/>
      </dsp:nvSpPr>
      <dsp:spPr>
        <a:xfrm>
          <a:off x="1298692" y="1863635"/>
          <a:ext cx="307706" cy="307706"/>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1B51D7B-520B-4399-9003-1C57F07F189F}">
      <dsp:nvSpPr>
        <dsp:cNvPr id="0" name=""/>
        <dsp:cNvSpPr/>
      </dsp:nvSpPr>
      <dsp:spPr>
        <a:xfrm>
          <a:off x="1144839" y="1919023"/>
          <a:ext cx="615412" cy="19693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Comorbidity</a:t>
          </a:r>
          <a:endParaRPr lang="en-US" sz="600" kern="1200" dirty="0"/>
        </a:p>
      </dsp:txBody>
      <dsp:txXfrm>
        <a:off x="1144839" y="1919023"/>
        <a:ext cx="615412" cy="196932"/>
      </dsp:txXfrm>
    </dsp:sp>
    <dsp:sp modelId="{7478FB86-BB95-40A0-98A8-1005B1A4EC1C}">
      <dsp:nvSpPr>
        <dsp:cNvPr id="0" name=""/>
        <dsp:cNvSpPr/>
      </dsp:nvSpPr>
      <dsp:spPr>
        <a:xfrm>
          <a:off x="1298692" y="2300578"/>
          <a:ext cx="307706" cy="307706"/>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B1BC1A-DC30-430D-B495-3EC33251E2A7}">
      <dsp:nvSpPr>
        <dsp:cNvPr id="0" name=""/>
        <dsp:cNvSpPr/>
      </dsp:nvSpPr>
      <dsp:spPr>
        <a:xfrm>
          <a:off x="1298692" y="2300578"/>
          <a:ext cx="307706" cy="307706"/>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24CAAA-5B67-4236-AF49-DBE1DE48FA47}">
      <dsp:nvSpPr>
        <dsp:cNvPr id="0" name=""/>
        <dsp:cNvSpPr/>
      </dsp:nvSpPr>
      <dsp:spPr>
        <a:xfrm>
          <a:off x="1144839" y="2355966"/>
          <a:ext cx="615412" cy="19693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Complications</a:t>
          </a:r>
          <a:endParaRPr lang="en-US" sz="600" kern="1200" dirty="0"/>
        </a:p>
      </dsp:txBody>
      <dsp:txXfrm>
        <a:off x="1144839" y="2355966"/>
        <a:ext cx="615412" cy="196932"/>
      </dsp:txXfrm>
    </dsp:sp>
    <dsp:sp modelId="{1FB99F0A-BF34-40DB-A8F0-F2D279F2FBE2}">
      <dsp:nvSpPr>
        <dsp:cNvPr id="0" name=""/>
        <dsp:cNvSpPr/>
      </dsp:nvSpPr>
      <dsp:spPr>
        <a:xfrm>
          <a:off x="1643324" y="552806"/>
          <a:ext cx="307706" cy="307706"/>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EF90B90-9CED-4407-8E3B-1B214FBA00E9}">
      <dsp:nvSpPr>
        <dsp:cNvPr id="0" name=""/>
        <dsp:cNvSpPr/>
      </dsp:nvSpPr>
      <dsp:spPr>
        <a:xfrm>
          <a:off x="1643324" y="552806"/>
          <a:ext cx="307706" cy="307706"/>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945C2A-B894-48BB-A4E5-F1D947DB7CEA}">
      <dsp:nvSpPr>
        <dsp:cNvPr id="0" name=""/>
        <dsp:cNvSpPr/>
      </dsp:nvSpPr>
      <dsp:spPr>
        <a:xfrm>
          <a:off x="1489470" y="608193"/>
          <a:ext cx="615412" cy="19693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b="1" kern="1200" dirty="0" smtClean="0">
              <a:solidFill>
                <a:srgbClr val="FF0000"/>
              </a:solidFill>
              <a:effectLst>
                <a:outerShdw blurRad="38100" dist="38100" dir="2700000" algn="tl">
                  <a:srgbClr val="000000">
                    <a:alpha val="43137"/>
                  </a:srgbClr>
                </a:outerShdw>
              </a:effectLst>
            </a:rPr>
            <a:t>ICD-9-CM Diagnoses</a:t>
          </a:r>
          <a:endParaRPr lang="en-US" sz="600" b="1" kern="1200" dirty="0">
            <a:solidFill>
              <a:srgbClr val="FF0000"/>
            </a:solidFill>
            <a:effectLst>
              <a:outerShdw blurRad="38100" dist="38100" dir="2700000" algn="tl">
                <a:srgbClr val="000000">
                  <a:alpha val="43137"/>
                </a:srgbClr>
              </a:outerShdw>
            </a:effectLst>
          </a:endParaRPr>
        </a:p>
      </dsp:txBody>
      <dsp:txXfrm>
        <a:off x="1489470" y="608193"/>
        <a:ext cx="615412" cy="196932"/>
      </dsp:txXfrm>
    </dsp:sp>
    <dsp:sp modelId="{78C5185E-FD5A-402D-9640-F75C6F986173}">
      <dsp:nvSpPr>
        <dsp:cNvPr id="0" name=""/>
        <dsp:cNvSpPr/>
      </dsp:nvSpPr>
      <dsp:spPr>
        <a:xfrm>
          <a:off x="2043342" y="989749"/>
          <a:ext cx="307706" cy="307706"/>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782768-B3AD-4024-9EA4-797C60E5E260}">
      <dsp:nvSpPr>
        <dsp:cNvPr id="0" name=""/>
        <dsp:cNvSpPr/>
      </dsp:nvSpPr>
      <dsp:spPr>
        <a:xfrm>
          <a:off x="2043342" y="989749"/>
          <a:ext cx="307706" cy="307706"/>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437929-A5A4-468B-98FF-9EF3987BB74D}">
      <dsp:nvSpPr>
        <dsp:cNvPr id="0" name=""/>
        <dsp:cNvSpPr/>
      </dsp:nvSpPr>
      <dsp:spPr>
        <a:xfrm>
          <a:off x="1889489" y="1045136"/>
          <a:ext cx="615412" cy="19693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Principal Diagnosis</a:t>
          </a:r>
          <a:endParaRPr lang="en-US" sz="600" kern="1200" dirty="0"/>
        </a:p>
      </dsp:txBody>
      <dsp:txXfrm>
        <a:off x="1889489" y="1045136"/>
        <a:ext cx="615412" cy="196932"/>
      </dsp:txXfrm>
    </dsp:sp>
    <dsp:sp modelId="{F9F1892A-C1AE-431D-96BC-51B4346AC170}">
      <dsp:nvSpPr>
        <dsp:cNvPr id="0" name=""/>
        <dsp:cNvSpPr/>
      </dsp:nvSpPr>
      <dsp:spPr>
        <a:xfrm>
          <a:off x="2043342" y="1426692"/>
          <a:ext cx="307706" cy="307706"/>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40B69E-F37D-467B-9318-01C0D3F5D236}">
      <dsp:nvSpPr>
        <dsp:cNvPr id="0" name=""/>
        <dsp:cNvSpPr/>
      </dsp:nvSpPr>
      <dsp:spPr>
        <a:xfrm>
          <a:off x="2043342" y="1426692"/>
          <a:ext cx="307706" cy="307706"/>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B7397E-5B50-4ACF-83F1-F62512AB78D6}">
      <dsp:nvSpPr>
        <dsp:cNvPr id="0" name=""/>
        <dsp:cNvSpPr/>
      </dsp:nvSpPr>
      <dsp:spPr>
        <a:xfrm>
          <a:off x="1889489" y="1482079"/>
          <a:ext cx="615412" cy="19693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Secondary Diagnoses</a:t>
          </a:r>
          <a:endParaRPr lang="en-US" sz="600" kern="1200" dirty="0"/>
        </a:p>
      </dsp:txBody>
      <dsp:txXfrm>
        <a:off x="1889489" y="1482079"/>
        <a:ext cx="615412" cy="1969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F35336-2C37-4F49-8A02-D7D651ACB9EA}">
      <dsp:nvSpPr>
        <dsp:cNvPr id="0" name=""/>
        <dsp:cNvSpPr/>
      </dsp:nvSpPr>
      <dsp:spPr>
        <a:xfrm>
          <a:off x="1468769" y="2158"/>
          <a:ext cx="1520181" cy="76009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n-US" sz="2300" kern="1200" dirty="0" smtClean="0"/>
            <a:t>Medicare DRG</a:t>
          </a:r>
          <a:endParaRPr lang="en-US" sz="2300" kern="1200" dirty="0"/>
        </a:p>
      </dsp:txBody>
      <dsp:txXfrm>
        <a:off x="1491031" y="24420"/>
        <a:ext cx="1475657" cy="715566"/>
      </dsp:txXfrm>
    </dsp:sp>
    <dsp:sp modelId="{2C39A192-E460-4A34-AD41-3FF70F43E107}">
      <dsp:nvSpPr>
        <dsp:cNvPr id="0" name=""/>
        <dsp:cNvSpPr/>
      </dsp:nvSpPr>
      <dsp:spPr>
        <a:xfrm>
          <a:off x="1620787" y="762249"/>
          <a:ext cx="152018" cy="570068"/>
        </a:xfrm>
        <a:custGeom>
          <a:avLst/>
          <a:gdLst/>
          <a:ahLst/>
          <a:cxnLst/>
          <a:rect l="0" t="0" r="0" b="0"/>
          <a:pathLst>
            <a:path>
              <a:moveTo>
                <a:pt x="0" y="0"/>
              </a:moveTo>
              <a:lnTo>
                <a:pt x="0" y="570068"/>
              </a:lnTo>
              <a:lnTo>
                <a:pt x="152018" y="57006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5C19EE-875D-4A49-85FF-0160931E88C3}">
      <dsp:nvSpPr>
        <dsp:cNvPr id="0" name=""/>
        <dsp:cNvSpPr/>
      </dsp:nvSpPr>
      <dsp:spPr>
        <a:xfrm>
          <a:off x="1772805" y="952271"/>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Multiple Complications and Comorbidities </a:t>
          </a:r>
          <a:r>
            <a:rPr lang="en-US" sz="900" u="sng" kern="1200" dirty="0" smtClean="0"/>
            <a:t>not </a:t>
          </a:r>
          <a:r>
            <a:rPr lang="en-US" sz="900" u="none" kern="1200" dirty="0" smtClean="0"/>
            <a:t>recognized</a:t>
          </a:r>
          <a:endParaRPr lang="en-US" sz="900" u="none" kern="1200" dirty="0"/>
        </a:p>
      </dsp:txBody>
      <dsp:txXfrm>
        <a:off x="1795067" y="974533"/>
        <a:ext cx="1171621" cy="715566"/>
      </dsp:txXfrm>
    </dsp:sp>
    <dsp:sp modelId="{CF6B0EA4-2C17-4D82-8933-F7CB1A3A29A0}">
      <dsp:nvSpPr>
        <dsp:cNvPr id="0" name=""/>
        <dsp:cNvSpPr/>
      </dsp:nvSpPr>
      <dsp:spPr>
        <a:xfrm>
          <a:off x="1620787" y="762249"/>
          <a:ext cx="152018" cy="1520181"/>
        </a:xfrm>
        <a:custGeom>
          <a:avLst/>
          <a:gdLst/>
          <a:ahLst/>
          <a:cxnLst/>
          <a:rect l="0" t="0" r="0" b="0"/>
          <a:pathLst>
            <a:path>
              <a:moveTo>
                <a:pt x="0" y="0"/>
              </a:moveTo>
              <a:lnTo>
                <a:pt x="0" y="1520181"/>
              </a:lnTo>
              <a:lnTo>
                <a:pt x="152018" y="152018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EBA803-28F8-49EC-81F6-A04EAEBB68D0}">
      <dsp:nvSpPr>
        <dsp:cNvPr id="0" name=""/>
        <dsp:cNvSpPr/>
      </dsp:nvSpPr>
      <dsp:spPr>
        <a:xfrm>
          <a:off x="1772805" y="1902385"/>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Newborn Birthweight </a:t>
          </a:r>
          <a:r>
            <a:rPr lang="en-US" sz="900" u="sng" kern="1200" dirty="0" smtClean="0"/>
            <a:t>not</a:t>
          </a:r>
          <a:r>
            <a:rPr lang="en-US" sz="900" kern="1200" dirty="0" smtClean="0"/>
            <a:t> Used</a:t>
          </a:r>
          <a:endParaRPr lang="en-US" sz="900" kern="1200" dirty="0"/>
        </a:p>
      </dsp:txBody>
      <dsp:txXfrm>
        <a:off x="1795067" y="1924647"/>
        <a:ext cx="1171621" cy="715566"/>
      </dsp:txXfrm>
    </dsp:sp>
    <dsp:sp modelId="{AA5B4269-03C7-467B-A0A4-2CBC579D592A}">
      <dsp:nvSpPr>
        <dsp:cNvPr id="0" name=""/>
        <dsp:cNvSpPr/>
      </dsp:nvSpPr>
      <dsp:spPr>
        <a:xfrm>
          <a:off x="1620787" y="762249"/>
          <a:ext cx="152018" cy="2470295"/>
        </a:xfrm>
        <a:custGeom>
          <a:avLst/>
          <a:gdLst/>
          <a:ahLst/>
          <a:cxnLst/>
          <a:rect l="0" t="0" r="0" b="0"/>
          <a:pathLst>
            <a:path>
              <a:moveTo>
                <a:pt x="0" y="0"/>
              </a:moveTo>
              <a:lnTo>
                <a:pt x="0" y="2470295"/>
              </a:lnTo>
              <a:lnTo>
                <a:pt x="152018" y="247029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AB73C3-CFF5-4428-878C-DD2534E74977}">
      <dsp:nvSpPr>
        <dsp:cNvPr id="0" name=""/>
        <dsp:cNvSpPr/>
      </dsp:nvSpPr>
      <dsp:spPr>
        <a:xfrm>
          <a:off x="1772805" y="2852498"/>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u="sng" kern="1200" dirty="0" smtClean="0"/>
            <a:t>No</a:t>
          </a:r>
          <a:r>
            <a:rPr lang="en-US" sz="900" kern="1200" dirty="0" smtClean="0"/>
            <a:t> Risk of Mortality Subgroup</a:t>
          </a:r>
          <a:endParaRPr lang="en-US" sz="900" kern="1200" dirty="0"/>
        </a:p>
      </dsp:txBody>
      <dsp:txXfrm>
        <a:off x="1795067" y="2874760"/>
        <a:ext cx="1171621" cy="715566"/>
      </dsp:txXfrm>
    </dsp:sp>
    <dsp:sp modelId="{1F67D9D4-11AF-4E9A-922B-F74CF844BE78}">
      <dsp:nvSpPr>
        <dsp:cNvPr id="0" name=""/>
        <dsp:cNvSpPr/>
      </dsp:nvSpPr>
      <dsp:spPr>
        <a:xfrm>
          <a:off x="1620787" y="762249"/>
          <a:ext cx="152018" cy="3420408"/>
        </a:xfrm>
        <a:custGeom>
          <a:avLst/>
          <a:gdLst/>
          <a:ahLst/>
          <a:cxnLst/>
          <a:rect l="0" t="0" r="0" b="0"/>
          <a:pathLst>
            <a:path>
              <a:moveTo>
                <a:pt x="0" y="0"/>
              </a:moveTo>
              <a:lnTo>
                <a:pt x="0" y="3420408"/>
              </a:lnTo>
              <a:lnTo>
                <a:pt x="152018" y="342040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2375F4-6FBD-4047-8B4D-A84C4CF5B4E0}">
      <dsp:nvSpPr>
        <dsp:cNvPr id="0" name=""/>
        <dsp:cNvSpPr/>
      </dsp:nvSpPr>
      <dsp:spPr>
        <a:xfrm>
          <a:off x="1772805" y="3802612"/>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National Association of Children’s Hospitals Pediatric Modifications </a:t>
          </a:r>
          <a:r>
            <a:rPr lang="en-US" sz="900" u="sng" kern="1200" dirty="0" smtClean="0"/>
            <a:t>Not</a:t>
          </a:r>
          <a:r>
            <a:rPr lang="en-US" sz="900" kern="1200" dirty="0" smtClean="0"/>
            <a:t> Included </a:t>
          </a:r>
          <a:endParaRPr lang="en-US" sz="900" kern="1200" dirty="0"/>
        </a:p>
      </dsp:txBody>
      <dsp:txXfrm>
        <a:off x="1795067" y="3824874"/>
        <a:ext cx="1171621" cy="715566"/>
      </dsp:txXfrm>
    </dsp:sp>
    <dsp:sp modelId="{25980AC4-C7B2-41C0-BD20-F6EFE8D4A99E}">
      <dsp:nvSpPr>
        <dsp:cNvPr id="0" name=""/>
        <dsp:cNvSpPr/>
      </dsp:nvSpPr>
      <dsp:spPr>
        <a:xfrm>
          <a:off x="1620787" y="762249"/>
          <a:ext cx="152018" cy="4370522"/>
        </a:xfrm>
        <a:custGeom>
          <a:avLst/>
          <a:gdLst/>
          <a:ahLst/>
          <a:cxnLst/>
          <a:rect l="0" t="0" r="0" b="0"/>
          <a:pathLst>
            <a:path>
              <a:moveTo>
                <a:pt x="0" y="0"/>
              </a:moveTo>
              <a:lnTo>
                <a:pt x="0" y="4370522"/>
              </a:lnTo>
              <a:lnTo>
                <a:pt x="152018" y="4370522"/>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C0CE19-79DE-4AED-8E35-B63036252613}">
      <dsp:nvSpPr>
        <dsp:cNvPr id="0" name=""/>
        <dsp:cNvSpPr/>
      </dsp:nvSpPr>
      <dsp:spPr>
        <a:xfrm>
          <a:off x="1772805" y="4752725"/>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Limited use of HIV Infection MDC</a:t>
          </a:r>
          <a:endParaRPr lang="en-US" sz="900" kern="1200" dirty="0"/>
        </a:p>
      </dsp:txBody>
      <dsp:txXfrm>
        <a:off x="1795067" y="4774987"/>
        <a:ext cx="1171621" cy="715566"/>
      </dsp:txXfrm>
    </dsp:sp>
    <dsp:sp modelId="{97CA72BA-79FF-484A-B483-28A834EF7DCE}">
      <dsp:nvSpPr>
        <dsp:cNvPr id="0" name=""/>
        <dsp:cNvSpPr/>
      </dsp:nvSpPr>
      <dsp:spPr>
        <a:xfrm>
          <a:off x="3368996" y="2158"/>
          <a:ext cx="1520181" cy="76009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n-US" sz="2300" kern="1200" dirty="0" smtClean="0"/>
            <a:t>AP-DRG</a:t>
          </a:r>
          <a:endParaRPr lang="en-US" sz="2300" kern="1200" dirty="0"/>
        </a:p>
      </dsp:txBody>
      <dsp:txXfrm>
        <a:off x="3391258" y="24420"/>
        <a:ext cx="1475657" cy="715566"/>
      </dsp:txXfrm>
    </dsp:sp>
    <dsp:sp modelId="{7536BE00-DEDF-4D09-8716-07ADD0C7A2F7}">
      <dsp:nvSpPr>
        <dsp:cNvPr id="0" name=""/>
        <dsp:cNvSpPr/>
      </dsp:nvSpPr>
      <dsp:spPr>
        <a:xfrm>
          <a:off x="3521014" y="762249"/>
          <a:ext cx="152018" cy="570068"/>
        </a:xfrm>
        <a:custGeom>
          <a:avLst/>
          <a:gdLst/>
          <a:ahLst/>
          <a:cxnLst/>
          <a:rect l="0" t="0" r="0" b="0"/>
          <a:pathLst>
            <a:path>
              <a:moveTo>
                <a:pt x="0" y="0"/>
              </a:moveTo>
              <a:lnTo>
                <a:pt x="0" y="570068"/>
              </a:lnTo>
              <a:lnTo>
                <a:pt x="152018" y="57006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67FC7F-98A9-4306-85B8-40CEB0836FAB}">
      <dsp:nvSpPr>
        <dsp:cNvPr id="0" name=""/>
        <dsp:cNvSpPr/>
      </dsp:nvSpPr>
      <dsp:spPr>
        <a:xfrm>
          <a:off x="3673033" y="952271"/>
          <a:ext cx="1216145" cy="760090"/>
        </a:xfrm>
        <a:prstGeom prst="roundRect">
          <a:avLst>
            <a:gd name="adj" fmla="val 10000"/>
          </a:avLst>
        </a:prstGeom>
        <a:blipFill rotWithShape="0">
          <a:blip xmlns:r="http://schemas.openxmlformats.org/officeDocument/2006/relationships" r:embed="rId1"/>
          <a:stretch>
            <a:fillRect/>
          </a:stretch>
        </a:blip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Multiple Complications and Comorbidities </a:t>
          </a:r>
          <a:r>
            <a:rPr lang="en-US" sz="900" u="sng" kern="1200" dirty="0" smtClean="0"/>
            <a:t>not </a:t>
          </a:r>
          <a:r>
            <a:rPr lang="en-US" sz="900" u="none" kern="1200" dirty="0" smtClean="0"/>
            <a:t>recognize</a:t>
          </a:r>
          <a:endParaRPr lang="en-US" sz="900" kern="1200" dirty="0"/>
        </a:p>
      </dsp:txBody>
      <dsp:txXfrm>
        <a:off x="3695295" y="974533"/>
        <a:ext cx="1171621" cy="715566"/>
      </dsp:txXfrm>
    </dsp:sp>
    <dsp:sp modelId="{B674BD55-29E5-4C64-8ACE-AF402F4DDC3A}">
      <dsp:nvSpPr>
        <dsp:cNvPr id="0" name=""/>
        <dsp:cNvSpPr/>
      </dsp:nvSpPr>
      <dsp:spPr>
        <a:xfrm>
          <a:off x="3521014" y="762249"/>
          <a:ext cx="152018" cy="1520181"/>
        </a:xfrm>
        <a:custGeom>
          <a:avLst/>
          <a:gdLst/>
          <a:ahLst/>
          <a:cxnLst/>
          <a:rect l="0" t="0" r="0" b="0"/>
          <a:pathLst>
            <a:path>
              <a:moveTo>
                <a:pt x="0" y="0"/>
              </a:moveTo>
              <a:lnTo>
                <a:pt x="0" y="1520181"/>
              </a:lnTo>
              <a:lnTo>
                <a:pt x="152018" y="152018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7294CC-E88F-4713-B244-D08D6D278CEA}">
      <dsp:nvSpPr>
        <dsp:cNvPr id="0" name=""/>
        <dsp:cNvSpPr/>
      </dsp:nvSpPr>
      <dsp:spPr>
        <a:xfrm>
          <a:off x="3673033" y="1902385"/>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Newborn Birthweight Used</a:t>
          </a:r>
          <a:endParaRPr lang="en-US" sz="900" kern="1200" dirty="0"/>
        </a:p>
      </dsp:txBody>
      <dsp:txXfrm>
        <a:off x="3695295" y="1924647"/>
        <a:ext cx="1171621" cy="715566"/>
      </dsp:txXfrm>
    </dsp:sp>
    <dsp:sp modelId="{3E186854-1006-48F7-8620-1517AB98BDF0}">
      <dsp:nvSpPr>
        <dsp:cNvPr id="0" name=""/>
        <dsp:cNvSpPr/>
      </dsp:nvSpPr>
      <dsp:spPr>
        <a:xfrm>
          <a:off x="3521014" y="762249"/>
          <a:ext cx="152018" cy="2470295"/>
        </a:xfrm>
        <a:custGeom>
          <a:avLst/>
          <a:gdLst/>
          <a:ahLst/>
          <a:cxnLst/>
          <a:rect l="0" t="0" r="0" b="0"/>
          <a:pathLst>
            <a:path>
              <a:moveTo>
                <a:pt x="0" y="0"/>
              </a:moveTo>
              <a:lnTo>
                <a:pt x="0" y="2470295"/>
              </a:lnTo>
              <a:lnTo>
                <a:pt x="152018" y="247029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02B9BA-7B00-4DB8-9BE4-8BE84EA814DF}">
      <dsp:nvSpPr>
        <dsp:cNvPr id="0" name=""/>
        <dsp:cNvSpPr/>
      </dsp:nvSpPr>
      <dsp:spPr>
        <a:xfrm>
          <a:off x="3673033" y="2852498"/>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u="sng" kern="1200" dirty="0" smtClean="0"/>
            <a:t>No</a:t>
          </a:r>
          <a:r>
            <a:rPr lang="en-US" sz="900" kern="1200" dirty="0" smtClean="0"/>
            <a:t> Risk of Mortality Subgroup</a:t>
          </a:r>
          <a:endParaRPr lang="en-US" sz="900" kern="1200" dirty="0"/>
        </a:p>
      </dsp:txBody>
      <dsp:txXfrm>
        <a:off x="3695295" y="2874760"/>
        <a:ext cx="1171621" cy="715566"/>
      </dsp:txXfrm>
    </dsp:sp>
    <dsp:sp modelId="{B031DE71-20A5-49A5-A30F-CB83513B70C3}">
      <dsp:nvSpPr>
        <dsp:cNvPr id="0" name=""/>
        <dsp:cNvSpPr/>
      </dsp:nvSpPr>
      <dsp:spPr>
        <a:xfrm>
          <a:off x="3521014" y="762249"/>
          <a:ext cx="152018" cy="3420408"/>
        </a:xfrm>
        <a:custGeom>
          <a:avLst/>
          <a:gdLst/>
          <a:ahLst/>
          <a:cxnLst/>
          <a:rect l="0" t="0" r="0" b="0"/>
          <a:pathLst>
            <a:path>
              <a:moveTo>
                <a:pt x="0" y="0"/>
              </a:moveTo>
              <a:lnTo>
                <a:pt x="0" y="3420408"/>
              </a:lnTo>
              <a:lnTo>
                <a:pt x="152018" y="342040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B5885A-07EC-4BBB-B87B-F6A074AF5123}">
      <dsp:nvSpPr>
        <dsp:cNvPr id="0" name=""/>
        <dsp:cNvSpPr/>
      </dsp:nvSpPr>
      <dsp:spPr>
        <a:xfrm>
          <a:off x="3673033" y="3802612"/>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Limited Inclusion of National Association of Children’s Hospitals Pediatric Modifications</a:t>
          </a:r>
          <a:endParaRPr lang="en-US" sz="900" kern="1200" dirty="0"/>
        </a:p>
      </dsp:txBody>
      <dsp:txXfrm>
        <a:off x="3695295" y="3824874"/>
        <a:ext cx="1171621" cy="715566"/>
      </dsp:txXfrm>
    </dsp:sp>
    <dsp:sp modelId="{1FCC74AE-B17D-40F2-B9BD-B9EEE18E5814}">
      <dsp:nvSpPr>
        <dsp:cNvPr id="0" name=""/>
        <dsp:cNvSpPr/>
      </dsp:nvSpPr>
      <dsp:spPr>
        <a:xfrm>
          <a:off x="3521014" y="762249"/>
          <a:ext cx="152018" cy="4370522"/>
        </a:xfrm>
        <a:custGeom>
          <a:avLst/>
          <a:gdLst/>
          <a:ahLst/>
          <a:cxnLst/>
          <a:rect l="0" t="0" r="0" b="0"/>
          <a:pathLst>
            <a:path>
              <a:moveTo>
                <a:pt x="0" y="0"/>
              </a:moveTo>
              <a:lnTo>
                <a:pt x="0" y="4370522"/>
              </a:lnTo>
              <a:lnTo>
                <a:pt x="152018" y="4370522"/>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A932E3-7983-45F9-BCB0-AC8CF6EED31A}">
      <dsp:nvSpPr>
        <dsp:cNvPr id="0" name=""/>
        <dsp:cNvSpPr/>
      </dsp:nvSpPr>
      <dsp:spPr>
        <a:xfrm>
          <a:off x="3673033" y="4752725"/>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Complete use of HIV Infection MDC</a:t>
          </a:r>
          <a:endParaRPr lang="en-US" sz="900" kern="1200" dirty="0"/>
        </a:p>
      </dsp:txBody>
      <dsp:txXfrm>
        <a:off x="3695295" y="4774987"/>
        <a:ext cx="1171621" cy="715566"/>
      </dsp:txXfrm>
    </dsp:sp>
    <dsp:sp modelId="{4A037B85-E0F1-4399-B751-7315F8256BA0}">
      <dsp:nvSpPr>
        <dsp:cNvPr id="0" name=""/>
        <dsp:cNvSpPr/>
      </dsp:nvSpPr>
      <dsp:spPr>
        <a:xfrm>
          <a:off x="5269223" y="2158"/>
          <a:ext cx="1520181" cy="76009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n-US" sz="2300" kern="1200" dirty="0" smtClean="0"/>
            <a:t>APR-DRG</a:t>
          </a:r>
          <a:endParaRPr lang="en-US" sz="2300" kern="1200" dirty="0"/>
        </a:p>
      </dsp:txBody>
      <dsp:txXfrm>
        <a:off x="5291485" y="24420"/>
        <a:ext cx="1475657" cy="715566"/>
      </dsp:txXfrm>
    </dsp:sp>
    <dsp:sp modelId="{E3DD0B41-77B3-4CB1-BFF6-0E173D4F77E7}">
      <dsp:nvSpPr>
        <dsp:cNvPr id="0" name=""/>
        <dsp:cNvSpPr/>
      </dsp:nvSpPr>
      <dsp:spPr>
        <a:xfrm>
          <a:off x="5421241" y="762249"/>
          <a:ext cx="152018" cy="570068"/>
        </a:xfrm>
        <a:custGeom>
          <a:avLst/>
          <a:gdLst/>
          <a:ahLst/>
          <a:cxnLst/>
          <a:rect l="0" t="0" r="0" b="0"/>
          <a:pathLst>
            <a:path>
              <a:moveTo>
                <a:pt x="0" y="0"/>
              </a:moveTo>
              <a:lnTo>
                <a:pt x="0" y="570068"/>
              </a:lnTo>
              <a:lnTo>
                <a:pt x="152018" y="57006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ED3719-A15E-4A8F-BABC-04F6FB67C25E}">
      <dsp:nvSpPr>
        <dsp:cNvPr id="0" name=""/>
        <dsp:cNvSpPr/>
      </dsp:nvSpPr>
      <dsp:spPr>
        <a:xfrm>
          <a:off x="5573260" y="952271"/>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Multiple Complications and Comorbidities </a:t>
          </a:r>
          <a:r>
            <a:rPr lang="en-US" sz="900" u="sng" kern="1200" dirty="0" smtClean="0"/>
            <a:t> </a:t>
          </a:r>
          <a:r>
            <a:rPr lang="en-US" sz="900" u="none" kern="1200" dirty="0" smtClean="0"/>
            <a:t>recognized</a:t>
          </a:r>
          <a:endParaRPr lang="en-US" sz="900" kern="1200" dirty="0"/>
        </a:p>
      </dsp:txBody>
      <dsp:txXfrm>
        <a:off x="5595522" y="974533"/>
        <a:ext cx="1171621" cy="715566"/>
      </dsp:txXfrm>
    </dsp:sp>
    <dsp:sp modelId="{C6B17CAC-7165-4685-AC6A-D1664A690750}">
      <dsp:nvSpPr>
        <dsp:cNvPr id="0" name=""/>
        <dsp:cNvSpPr/>
      </dsp:nvSpPr>
      <dsp:spPr>
        <a:xfrm>
          <a:off x="5421241" y="762249"/>
          <a:ext cx="152018" cy="1520181"/>
        </a:xfrm>
        <a:custGeom>
          <a:avLst/>
          <a:gdLst/>
          <a:ahLst/>
          <a:cxnLst/>
          <a:rect l="0" t="0" r="0" b="0"/>
          <a:pathLst>
            <a:path>
              <a:moveTo>
                <a:pt x="0" y="0"/>
              </a:moveTo>
              <a:lnTo>
                <a:pt x="0" y="1520181"/>
              </a:lnTo>
              <a:lnTo>
                <a:pt x="152018" y="152018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4204E1-88B3-4408-ADCD-011D3C5C79C4}">
      <dsp:nvSpPr>
        <dsp:cNvPr id="0" name=""/>
        <dsp:cNvSpPr/>
      </dsp:nvSpPr>
      <dsp:spPr>
        <a:xfrm>
          <a:off x="5573260" y="1902385"/>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Newborn Birthweight Used</a:t>
          </a:r>
          <a:endParaRPr lang="en-US" sz="900" kern="1200" dirty="0"/>
        </a:p>
      </dsp:txBody>
      <dsp:txXfrm>
        <a:off x="5595522" y="1924647"/>
        <a:ext cx="1171621" cy="715566"/>
      </dsp:txXfrm>
    </dsp:sp>
    <dsp:sp modelId="{DC7BF560-25C9-4FE8-8B15-4FB3F1ED6C1F}">
      <dsp:nvSpPr>
        <dsp:cNvPr id="0" name=""/>
        <dsp:cNvSpPr/>
      </dsp:nvSpPr>
      <dsp:spPr>
        <a:xfrm>
          <a:off x="5421241" y="762249"/>
          <a:ext cx="152018" cy="2470295"/>
        </a:xfrm>
        <a:custGeom>
          <a:avLst/>
          <a:gdLst/>
          <a:ahLst/>
          <a:cxnLst/>
          <a:rect l="0" t="0" r="0" b="0"/>
          <a:pathLst>
            <a:path>
              <a:moveTo>
                <a:pt x="0" y="0"/>
              </a:moveTo>
              <a:lnTo>
                <a:pt x="0" y="2470295"/>
              </a:lnTo>
              <a:lnTo>
                <a:pt x="152018" y="247029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C128F3-BAE2-4240-9A1A-DCFA89A1F254}">
      <dsp:nvSpPr>
        <dsp:cNvPr id="0" name=""/>
        <dsp:cNvSpPr/>
      </dsp:nvSpPr>
      <dsp:spPr>
        <a:xfrm>
          <a:off x="5573260" y="2852498"/>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Includes Risk of Mortality Subgroup</a:t>
          </a:r>
          <a:endParaRPr lang="en-US" sz="900" kern="1200" dirty="0"/>
        </a:p>
      </dsp:txBody>
      <dsp:txXfrm>
        <a:off x="5595522" y="2874760"/>
        <a:ext cx="1171621" cy="715566"/>
      </dsp:txXfrm>
    </dsp:sp>
    <dsp:sp modelId="{A608687D-3BA8-472A-A21E-CE88C657C676}">
      <dsp:nvSpPr>
        <dsp:cNvPr id="0" name=""/>
        <dsp:cNvSpPr/>
      </dsp:nvSpPr>
      <dsp:spPr>
        <a:xfrm>
          <a:off x="5421241" y="762249"/>
          <a:ext cx="152018" cy="3420408"/>
        </a:xfrm>
        <a:custGeom>
          <a:avLst/>
          <a:gdLst/>
          <a:ahLst/>
          <a:cxnLst/>
          <a:rect l="0" t="0" r="0" b="0"/>
          <a:pathLst>
            <a:path>
              <a:moveTo>
                <a:pt x="0" y="0"/>
              </a:moveTo>
              <a:lnTo>
                <a:pt x="0" y="3420408"/>
              </a:lnTo>
              <a:lnTo>
                <a:pt x="152018" y="342040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9D4D4D-F7DB-4B54-9E1C-29B105CE6434}">
      <dsp:nvSpPr>
        <dsp:cNvPr id="0" name=""/>
        <dsp:cNvSpPr/>
      </dsp:nvSpPr>
      <dsp:spPr>
        <a:xfrm>
          <a:off x="5573260" y="3802612"/>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Complete Inclusion of National Association of Children’s Hospitals Pediatric Modifications</a:t>
          </a:r>
          <a:endParaRPr lang="en-US" sz="900" kern="1200" dirty="0"/>
        </a:p>
      </dsp:txBody>
      <dsp:txXfrm>
        <a:off x="5595522" y="3824874"/>
        <a:ext cx="1171621" cy="715566"/>
      </dsp:txXfrm>
    </dsp:sp>
    <dsp:sp modelId="{95047C22-4C92-4506-9D47-8D2EBBDF2A0B}">
      <dsp:nvSpPr>
        <dsp:cNvPr id="0" name=""/>
        <dsp:cNvSpPr/>
      </dsp:nvSpPr>
      <dsp:spPr>
        <a:xfrm>
          <a:off x="5421241" y="762249"/>
          <a:ext cx="152018" cy="4370522"/>
        </a:xfrm>
        <a:custGeom>
          <a:avLst/>
          <a:gdLst/>
          <a:ahLst/>
          <a:cxnLst/>
          <a:rect l="0" t="0" r="0" b="0"/>
          <a:pathLst>
            <a:path>
              <a:moveTo>
                <a:pt x="0" y="0"/>
              </a:moveTo>
              <a:lnTo>
                <a:pt x="0" y="4370522"/>
              </a:lnTo>
              <a:lnTo>
                <a:pt x="152018" y="4370522"/>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6518C7-93B0-436B-9074-A8B010E13C28}">
      <dsp:nvSpPr>
        <dsp:cNvPr id="0" name=""/>
        <dsp:cNvSpPr/>
      </dsp:nvSpPr>
      <dsp:spPr>
        <a:xfrm>
          <a:off x="5573260" y="4752725"/>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Complete use of HIV Infection MDC</a:t>
          </a:r>
          <a:endParaRPr lang="en-US" sz="900" kern="1200" dirty="0"/>
        </a:p>
      </dsp:txBody>
      <dsp:txXfrm>
        <a:off x="5595522" y="4774987"/>
        <a:ext cx="1171621" cy="715566"/>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image" Target="../media/image8.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A83E71-CCB0-4D24-B712-9004F4B63239}" type="datetimeFigureOut">
              <a:rPr lang="en-US" smtClean="0"/>
              <a:t>3/17/2016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B87872-9575-42C3-B565-97EBBC191380}" type="slidenum">
              <a:rPr lang="en-US" smtClean="0"/>
              <a:t>‹#›</a:t>
            </a:fld>
            <a:endParaRPr lang="en-US"/>
          </a:p>
        </p:txBody>
      </p:sp>
    </p:spTree>
    <p:extLst>
      <p:ext uri="{BB962C8B-B14F-4D97-AF65-F5344CB8AC3E}">
        <p14:creationId xmlns:p14="http://schemas.microsoft.com/office/powerpoint/2010/main" val="3885768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7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67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4698700F-71B4-453C-87EA-BDCBEB4CABBA}" type="slidenum">
              <a:rPr lang="en-US" altLang="en-US">
                <a:solidFill>
                  <a:srgbClr val="000000"/>
                </a:solidFill>
              </a:rPr>
              <a:pPr/>
              <a:t>2</a:t>
            </a:fld>
            <a:endParaRPr lang="en-US" altLang="en-US">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7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77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C869FC92-9C7E-4C05-9D42-270D04FB2665}" type="slidenum">
              <a:rPr lang="en-US" altLang="en-US">
                <a:solidFill>
                  <a:srgbClr val="000000"/>
                </a:solidFill>
              </a:rPr>
              <a:pPr/>
              <a:t>11</a:t>
            </a:fld>
            <a:endParaRPr lang="en-US" altLang="en-US">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8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78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7F20C347-1B6B-4847-9BB0-BBCB0EB73CAC}" type="slidenum">
              <a:rPr lang="en-US" altLang="en-US">
                <a:solidFill>
                  <a:srgbClr val="000000"/>
                </a:solidFill>
              </a:rPr>
              <a:pPr/>
              <a:t>12</a:t>
            </a:fld>
            <a:endParaRPr lang="en-US" altLang="en-US">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9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79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F24A70EA-B5E2-49F3-95BF-DF24E9BCA9CD}" type="slidenum">
              <a:rPr lang="en-US" altLang="en-US">
                <a:solidFill>
                  <a:srgbClr val="000000"/>
                </a:solidFill>
              </a:rPr>
              <a:pPr/>
              <a:t>13</a:t>
            </a:fld>
            <a:endParaRPr lang="en-US" altLang="en-US">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0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80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5D71B16B-9F2C-4C8F-A279-D02BA8BA589F}" type="slidenum">
              <a:rPr lang="en-US" altLang="en-US">
                <a:solidFill>
                  <a:srgbClr val="000000"/>
                </a:solidFill>
              </a:rPr>
              <a:pPr/>
              <a:t>14</a:t>
            </a:fld>
            <a:endParaRPr lang="en-US" altLang="en-US">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1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81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228C99CB-508E-4440-B156-8D5657E6BDCF}" type="slidenum">
              <a:rPr lang="en-US" altLang="en-US">
                <a:solidFill>
                  <a:srgbClr val="000000"/>
                </a:solidFill>
              </a:rPr>
              <a:pPr/>
              <a:t>15</a:t>
            </a:fld>
            <a:endParaRPr lang="en-US" altLang="en-US">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3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83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E0BF0838-4D08-47E6-931C-740561E5BD48}" type="slidenum">
              <a:rPr lang="en-US" altLang="en-US">
                <a:solidFill>
                  <a:srgbClr val="000000"/>
                </a:solidFill>
              </a:rPr>
              <a:pPr/>
              <a:t>16</a:t>
            </a:fld>
            <a:endParaRPr lang="en-US" altLang="en-US">
              <a:solidFill>
                <a:srgbClr val="000000"/>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84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970A3E1C-FBB7-4142-9B76-203888436D3A}" type="slidenum">
              <a:rPr lang="en-US" altLang="en-US">
                <a:solidFill>
                  <a:srgbClr val="000000"/>
                </a:solidFill>
              </a:rPr>
              <a:pPr/>
              <a:t>17</a:t>
            </a:fld>
            <a:endParaRPr lang="en-US" altLang="en-US">
              <a:solidFill>
                <a:srgbClr val="0000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5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85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6C74CEE3-6235-40EC-B18F-35FA23887047}" type="slidenum">
              <a:rPr lang="en-US" altLang="en-US">
                <a:solidFill>
                  <a:srgbClr val="000000"/>
                </a:solidFill>
              </a:rPr>
              <a:pPr/>
              <a:t>18</a:t>
            </a:fld>
            <a:endParaRPr lang="en-US" altLang="en-US">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8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88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25A3542A-0861-4835-94BD-E62E7380C44C}" type="slidenum">
              <a:rPr lang="en-US" altLang="en-US">
                <a:solidFill>
                  <a:srgbClr val="000000"/>
                </a:solidFill>
              </a:rPr>
              <a:pPr/>
              <a:t>19</a:t>
            </a:fld>
            <a:endParaRPr lang="en-US" altLang="en-US">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9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89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04282372-BFE9-433C-B56B-5A8BFAB0F3C8}" type="slidenum">
              <a:rPr lang="en-US" altLang="en-US">
                <a:solidFill>
                  <a:srgbClr val="000000"/>
                </a:solidFill>
              </a:rPr>
              <a:pPr/>
              <a:t>20</a:t>
            </a:fld>
            <a:endParaRPr lang="en-US" altLang="en-US">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8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68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041B7EE9-B3C9-480F-8116-A9817E57E431}" type="slidenum">
              <a:rPr lang="en-US" altLang="en-US">
                <a:solidFill>
                  <a:srgbClr val="000000"/>
                </a:solidFill>
              </a:rPr>
              <a:pPr/>
              <a:t>3</a:t>
            </a:fld>
            <a:endParaRPr lang="en-US" altLang="en-US">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0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90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C8898C38-2929-4611-A6EB-4878D23138D1}" type="slidenum">
              <a:rPr lang="en-US" altLang="en-US">
                <a:solidFill>
                  <a:srgbClr val="000000"/>
                </a:solidFill>
              </a:rPr>
              <a:pPr/>
              <a:t>21</a:t>
            </a:fld>
            <a:endParaRPr lang="en-US" altLang="en-US">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1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91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76C24BD8-CD88-435F-BB11-B373F9DD8464}" type="slidenum">
              <a:rPr lang="en-US" altLang="en-US">
                <a:solidFill>
                  <a:srgbClr val="000000"/>
                </a:solidFill>
              </a:rPr>
              <a:pPr/>
              <a:t>22</a:t>
            </a:fld>
            <a:endParaRPr lang="en-US" altLang="en-US">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2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92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4A7C9864-497B-431C-92C1-C419030CDDD1}" type="slidenum">
              <a:rPr lang="en-US" altLang="en-US">
                <a:solidFill>
                  <a:srgbClr val="000000"/>
                </a:solidFill>
              </a:rPr>
              <a:pPr/>
              <a:t>23</a:t>
            </a:fld>
            <a:endParaRPr lang="en-US" altLang="en-US">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3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93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652F24A5-97CA-43E1-B688-331C711C2F24}" type="slidenum">
              <a:rPr lang="en-US" altLang="en-US">
                <a:solidFill>
                  <a:srgbClr val="000000"/>
                </a:solidFill>
              </a:rPr>
              <a:pPr/>
              <a:t>24</a:t>
            </a:fld>
            <a:endParaRPr lang="en-US" alt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9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69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02F148DA-8405-4F69-868D-6268DFB65C53}" type="slidenum">
              <a:rPr lang="en-US" altLang="en-US">
                <a:solidFill>
                  <a:srgbClr val="000000"/>
                </a:solidFill>
              </a:rPr>
              <a:pPr/>
              <a:t>4</a:t>
            </a:fld>
            <a:endParaRPr lang="en-US" altLang="en-US">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1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71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3F000F90-4DBC-4296-9D9A-8F6E3737045F}" type="slidenum">
              <a:rPr lang="en-US" altLang="en-US">
                <a:solidFill>
                  <a:srgbClr val="000000"/>
                </a:solidFill>
              </a:rPr>
              <a:pPr/>
              <a:t>5</a:t>
            </a:fld>
            <a:endParaRPr lang="en-US" altLang="en-US">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2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72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02DF0E72-ED0D-42BA-B1CF-539FD8469619}" type="slidenum">
              <a:rPr lang="en-US" altLang="en-US">
                <a:solidFill>
                  <a:srgbClr val="000000"/>
                </a:solidFill>
              </a:rPr>
              <a:pPr/>
              <a:t>6</a:t>
            </a:fld>
            <a:endParaRPr lang="en-US" altLang="en-US">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3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73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4CDC03F9-40C9-437F-A0E0-A46E9B0A8F32}" type="slidenum">
              <a:rPr lang="en-US" altLang="en-US">
                <a:solidFill>
                  <a:srgbClr val="000000"/>
                </a:solidFill>
              </a:rPr>
              <a:pPr/>
              <a:t>7</a:t>
            </a:fld>
            <a:endParaRPr lang="en-US" altLang="en-US">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74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FD02BC1A-166E-4D69-B9C7-920D7E129B02}" type="slidenum">
              <a:rPr lang="en-US" altLang="en-US">
                <a:solidFill>
                  <a:srgbClr val="000000"/>
                </a:solidFill>
              </a:rPr>
              <a:pPr/>
              <a:t>8</a:t>
            </a:fld>
            <a:endParaRPr lang="en-US" altLang="en-US">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5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75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983A8423-13EF-45D8-9568-060CA97C37B2}" type="slidenum">
              <a:rPr lang="en-US" altLang="en-US">
                <a:solidFill>
                  <a:srgbClr val="000000"/>
                </a:solidFill>
              </a:rPr>
              <a:pPr/>
              <a:t>9</a:t>
            </a:fld>
            <a:endParaRPr lang="en-US" altLang="en-US">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6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76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00754659-62EF-480A-94DF-9C0E7FE15E35}" type="slidenum">
              <a:rPr lang="en-US" altLang="en-US">
                <a:solidFill>
                  <a:srgbClr val="000000"/>
                </a:solidFill>
              </a:rPr>
              <a:pPr/>
              <a:t>10</a:t>
            </a:fld>
            <a:endParaRPr lang="en-US" alt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rtlCol="0">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p:nvPr>
        </p:nvSpPr>
        <p:spPr>
          <a:xfrm>
            <a:off x="546100" y="3752850"/>
            <a:ext cx="8221663" cy="1065213"/>
          </a:xfrm>
        </p:spPr>
        <p:txBody>
          <a:bodyPr/>
          <a:lstStyle/>
          <a:p>
            <a:pPr lvl="0"/>
            <a:r>
              <a:rPr lang="en-US" smtClean="0"/>
              <a:t>Click to edit Master text styles</a:t>
            </a:r>
          </a:p>
        </p:txBody>
      </p:sp>
    </p:spTree>
    <p:extLst>
      <p:ext uri="{BB962C8B-B14F-4D97-AF65-F5344CB8AC3E}">
        <p14:creationId xmlns:p14="http://schemas.microsoft.com/office/powerpoint/2010/main" val="4001893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fontAlgn="auto">
              <a:spcBef>
                <a:spcPts val="0"/>
              </a:spcBef>
              <a:spcAft>
                <a:spcPts val="0"/>
              </a:spcAft>
              <a:defRPr>
                <a:ea typeface="+mn-ea"/>
                <a:cs typeface="+mn-cs"/>
              </a:defRPr>
            </a:lvl1pPr>
          </a:lstStyle>
          <a:p>
            <a:pPr>
              <a:defRPr/>
            </a:pPr>
            <a:fld id="{9A3B508B-69AB-4BE0-A3E6-B71378DE2DB2}" type="datetime1">
              <a:rPr lang="en-US" altLang="en-US"/>
              <a:pPr>
                <a:defRPr/>
              </a:pPr>
              <a:t>3/17/2016</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fontAlgn="auto">
              <a:spcBef>
                <a:spcPts val="0"/>
              </a:spcBef>
              <a:spcAft>
                <a:spcPts val="0"/>
              </a:spcAft>
              <a:defRPr>
                <a:ea typeface="+mn-ea"/>
                <a:cs typeface="+mn-cs"/>
              </a:defRPr>
            </a:lvl1pPr>
          </a:lstStyle>
          <a:p>
            <a:pPr>
              <a:defRPr/>
            </a:pPr>
            <a:fld id="{8CEBDDD0-D06F-4778-92A9-0FF4D3080B3B}" type="slidenum">
              <a:rPr lang="en-US" altLang="en-US"/>
              <a:pPr>
                <a:defRPr/>
              </a:pPr>
              <a:t>‹#›</a:t>
            </a:fld>
            <a:endParaRPr lang="en-US" altLang="en-US"/>
          </a:p>
        </p:txBody>
      </p:sp>
    </p:spTree>
    <p:extLst>
      <p:ext uri="{BB962C8B-B14F-4D97-AF65-F5344CB8AC3E}">
        <p14:creationId xmlns:p14="http://schemas.microsoft.com/office/powerpoint/2010/main" val="1153187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fontAlgn="auto">
              <a:spcBef>
                <a:spcPts val="0"/>
              </a:spcBef>
              <a:spcAft>
                <a:spcPts val="0"/>
              </a:spcAft>
              <a:defRPr>
                <a:ea typeface="+mn-ea"/>
                <a:cs typeface="+mn-cs"/>
              </a:defRPr>
            </a:lvl1pPr>
          </a:lstStyle>
          <a:p>
            <a:pPr>
              <a:defRPr/>
            </a:pPr>
            <a:fld id="{D85A40E6-CEE7-4211-9C10-099F0CD6BADE}" type="datetime1">
              <a:rPr lang="en-US" altLang="en-US"/>
              <a:pPr>
                <a:defRPr/>
              </a:pPr>
              <a:t>3/17/2016</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fontAlgn="auto">
              <a:spcBef>
                <a:spcPts val="0"/>
              </a:spcBef>
              <a:spcAft>
                <a:spcPts val="0"/>
              </a:spcAft>
              <a:defRPr>
                <a:ea typeface="+mn-ea"/>
                <a:cs typeface="+mn-cs"/>
              </a:defRPr>
            </a:lvl1pPr>
          </a:lstStyle>
          <a:p>
            <a:pPr>
              <a:defRPr/>
            </a:pPr>
            <a:fld id="{94E474C5-825F-44E5-B0B6-73652B5CA06E}" type="slidenum">
              <a:rPr lang="en-US" altLang="en-US"/>
              <a:pPr>
                <a:defRPr/>
              </a:pPr>
              <a:t>‹#›</a:t>
            </a:fld>
            <a:endParaRPr lang="en-US" altLang="en-US"/>
          </a:p>
        </p:txBody>
      </p:sp>
    </p:spTree>
    <p:extLst>
      <p:ext uri="{BB962C8B-B14F-4D97-AF65-F5344CB8AC3E}">
        <p14:creationId xmlns:p14="http://schemas.microsoft.com/office/powerpoint/2010/main" val="23873574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fontAlgn="auto">
              <a:spcBef>
                <a:spcPts val="0"/>
              </a:spcBef>
              <a:spcAft>
                <a:spcPts val="0"/>
              </a:spcAft>
              <a:defRPr>
                <a:ea typeface="+mn-ea"/>
                <a:cs typeface="+mn-cs"/>
              </a:defRPr>
            </a:lvl1pPr>
          </a:lstStyle>
          <a:p>
            <a:pPr>
              <a:defRPr/>
            </a:pPr>
            <a:fld id="{CCB46828-E394-4B91-8670-143B8985BA36}" type="datetime1">
              <a:rPr lang="en-US" altLang="en-US"/>
              <a:pPr>
                <a:defRPr/>
              </a:pPr>
              <a:t>3/17/2016</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fontAlgn="auto">
              <a:spcBef>
                <a:spcPts val="0"/>
              </a:spcBef>
              <a:spcAft>
                <a:spcPts val="0"/>
              </a:spcAft>
              <a:defRPr>
                <a:ea typeface="+mn-ea"/>
                <a:cs typeface="+mn-cs"/>
              </a:defRPr>
            </a:lvl1pPr>
          </a:lstStyle>
          <a:p>
            <a:pPr>
              <a:defRPr/>
            </a:pPr>
            <a:fld id="{9731FA90-0880-4379-A241-B870C22440A5}" type="slidenum">
              <a:rPr lang="en-US" altLang="en-US"/>
              <a:pPr>
                <a:defRPr/>
              </a:pPr>
              <a:t>‹#›</a:t>
            </a:fld>
            <a:endParaRPr lang="en-US" altLang="en-US"/>
          </a:p>
        </p:txBody>
      </p:sp>
    </p:spTree>
    <p:extLst>
      <p:ext uri="{BB962C8B-B14F-4D97-AF65-F5344CB8AC3E}">
        <p14:creationId xmlns:p14="http://schemas.microsoft.com/office/powerpoint/2010/main" val="3809021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fontAlgn="auto">
              <a:spcBef>
                <a:spcPts val="0"/>
              </a:spcBef>
              <a:spcAft>
                <a:spcPts val="0"/>
              </a:spcAft>
              <a:defRPr>
                <a:ea typeface="+mn-ea"/>
                <a:cs typeface="+mn-cs"/>
              </a:defRPr>
            </a:lvl1pPr>
          </a:lstStyle>
          <a:p>
            <a:pPr>
              <a:defRPr/>
            </a:pPr>
            <a:fld id="{43973F6D-DE8A-4FA6-A197-0638E4A02FAB}" type="datetime1">
              <a:rPr lang="en-US" altLang="en-US"/>
              <a:pPr>
                <a:defRPr/>
              </a:pPr>
              <a:t>3/17/2016</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fontAlgn="auto">
              <a:spcBef>
                <a:spcPts val="0"/>
              </a:spcBef>
              <a:spcAft>
                <a:spcPts val="0"/>
              </a:spcAft>
              <a:defRPr>
                <a:ea typeface="+mn-ea"/>
                <a:cs typeface="+mn-cs"/>
              </a:defRPr>
            </a:lvl1pPr>
          </a:lstStyle>
          <a:p>
            <a:pPr>
              <a:defRPr/>
            </a:pPr>
            <a:fld id="{4578EB68-0670-49EE-9D5F-E4291668BC13}" type="slidenum">
              <a:rPr lang="en-US" altLang="en-US"/>
              <a:pPr>
                <a:defRPr/>
              </a:pPr>
              <a:t>‹#›</a:t>
            </a:fld>
            <a:endParaRPr lang="en-US" altLang="en-US"/>
          </a:p>
        </p:txBody>
      </p:sp>
    </p:spTree>
    <p:extLst>
      <p:ext uri="{BB962C8B-B14F-4D97-AF65-F5344CB8AC3E}">
        <p14:creationId xmlns:p14="http://schemas.microsoft.com/office/powerpoint/2010/main" val="38143712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ea typeface="+mn-ea"/>
                <a:cs typeface="+mn-cs"/>
              </a:defRPr>
            </a:lvl1pPr>
          </a:lstStyle>
          <a:p>
            <a:pPr>
              <a:defRPr/>
            </a:pPr>
            <a:fld id="{49CD17A7-8EAC-4CA7-923C-91A2B3F5536C}" type="datetime1">
              <a:rPr lang="en-US" altLang="en-US"/>
              <a:pPr>
                <a:defRPr/>
              </a:pPr>
              <a:t>3/17/2016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ea typeface="+mn-ea"/>
                <a:cs typeface="+mn-cs"/>
              </a:defRPr>
            </a:lvl1pPr>
          </a:lstStyle>
          <a:p>
            <a:pPr>
              <a:defRPr/>
            </a:pPr>
            <a:fld id="{6F799DF4-39DB-438E-A244-B14C412EAB09}" type="slidenum">
              <a:rPr lang="en-US" altLang="en-US"/>
              <a:pPr>
                <a:defRPr/>
              </a:pPr>
              <a:t>‹#›</a:t>
            </a:fld>
            <a:endParaRPr lang="en-US" altLang="en-US"/>
          </a:p>
        </p:txBody>
      </p:sp>
    </p:spTree>
    <p:extLst>
      <p:ext uri="{BB962C8B-B14F-4D97-AF65-F5344CB8AC3E}">
        <p14:creationId xmlns:p14="http://schemas.microsoft.com/office/powerpoint/2010/main" val="41353029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ea typeface="+mn-ea"/>
                <a:cs typeface="+mn-cs"/>
              </a:defRPr>
            </a:lvl1pPr>
          </a:lstStyle>
          <a:p>
            <a:pPr>
              <a:defRPr/>
            </a:pPr>
            <a:fld id="{34D24C8C-B07A-41CE-9B8C-7584E3B51F79}" type="datetime1">
              <a:rPr lang="en-US" altLang="en-US"/>
              <a:pPr>
                <a:defRPr/>
              </a:pPr>
              <a:t>3/17/2016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ea typeface="+mn-ea"/>
                <a:cs typeface="+mn-cs"/>
              </a:defRPr>
            </a:lvl1pPr>
          </a:lstStyle>
          <a:p>
            <a:pPr>
              <a:defRPr/>
            </a:pPr>
            <a:fld id="{FA0837F0-2972-4EAA-952B-59570346DB6D}" type="slidenum">
              <a:rPr lang="en-US" altLang="en-US"/>
              <a:pPr>
                <a:defRPr/>
              </a:pPr>
              <a:t>‹#›</a:t>
            </a:fld>
            <a:endParaRPr lang="en-US" altLang="en-US"/>
          </a:p>
        </p:txBody>
      </p:sp>
    </p:spTree>
    <p:extLst>
      <p:ext uri="{BB962C8B-B14F-4D97-AF65-F5344CB8AC3E}">
        <p14:creationId xmlns:p14="http://schemas.microsoft.com/office/powerpoint/2010/main" val="39318554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defTabSz="914400">
              <a:defRPr/>
            </a:lvl1pPr>
          </a:lstStyle>
          <a:p>
            <a:pPr>
              <a:defRPr/>
            </a:pPr>
            <a:r>
              <a:rPr lang="en-US"/>
              <a:t>Title  |  Name, Position Title  |  Date       </a:t>
            </a:r>
            <a:fld id="{A59326DB-45B3-4E7B-B2D0-08EF44B85F41}" type="slidenum">
              <a:rPr lang="en-US"/>
              <a:pPr>
                <a:defRPr/>
              </a:pPr>
              <a:t>‹#›</a:t>
            </a:fld>
            <a:endParaRPr lang="en-US"/>
          </a:p>
          <a:p>
            <a:pPr>
              <a:defRPr/>
            </a:pPr>
            <a:endParaRPr lang="en-US"/>
          </a:p>
        </p:txBody>
      </p:sp>
    </p:spTree>
    <p:extLst>
      <p:ext uri="{BB962C8B-B14F-4D97-AF65-F5344CB8AC3E}">
        <p14:creationId xmlns:p14="http://schemas.microsoft.com/office/powerpoint/2010/main" val="3950391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defTabSz="914400">
              <a:defRPr/>
            </a:lvl1pPr>
          </a:lstStyle>
          <a:p>
            <a:pPr>
              <a:defRPr/>
            </a:pPr>
            <a:r>
              <a:rPr lang="en-US"/>
              <a:t>Title  |  Name, Position Title  |  Date       </a:t>
            </a:r>
            <a:fld id="{32D4E551-24AD-4353-9785-D2CA5AD4BBC8}" type="slidenum">
              <a:rPr lang="en-US"/>
              <a:pPr>
                <a:defRPr/>
              </a:pPr>
              <a:t>‹#›</a:t>
            </a:fld>
            <a:endParaRPr lang="en-US"/>
          </a:p>
          <a:p>
            <a:pPr>
              <a:defRPr/>
            </a:pPr>
            <a:endParaRPr lang="en-US"/>
          </a:p>
        </p:txBody>
      </p:sp>
    </p:spTree>
    <p:extLst>
      <p:ext uri="{BB962C8B-B14F-4D97-AF65-F5344CB8AC3E}">
        <p14:creationId xmlns:p14="http://schemas.microsoft.com/office/powerpoint/2010/main" val="27359804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ea typeface="+mn-ea"/>
              </a:defRPr>
            </a:lvl1pPr>
          </a:lstStyle>
          <a:p>
            <a:pPr>
              <a:defRPr/>
            </a:pPr>
            <a:endParaRPr lang="en-US" alt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ea typeface="+mn-ea"/>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ea typeface="+mn-ea"/>
              </a:defRPr>
            </a:lvl1pPr>
          </a:lstStyle>
          <a:p>
            <a:pPr>
              <a:defRPr/>
            </a:pPr>
            <a:fld id="{681E5990-670A-4780-89E8-75C7C376F0D0}" type="slidenum">
              <a:rPr lang="en-US" altLang="en-US"/>
              <a:pPr>
                <a:defRPr/>
              </a:pPr>
              <a:t>‹#›</a:t>
            </a:fld>
            <a:endParaRPr lang="en-US" altLang="en-US"/>
          </a:p>
        </p:txBody>
      </p:sp>
    </p:spTree>
    <p:extLst>
      <p:ext uri="{BB962C8B-B14F-4D97-AF65-F5344CB8AC3E}">
        <p14:creationId xmlns:p14="http://schemas.microsoft.com/office/powerpoint/2010/main" val="36728781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ea typeface="+mn-ea"/>
              </a:defRPr>
            </a:lvl1pPr>
          </a:lstStyle>
          <a:p>
            <a:pPr>
              <a:defRPr/>
            </a:pPr>
            <a:endParaRPr lang="en-US" alt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ea typeface="+mn-ea"/>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ea typeface="+mn-ea"/>
              </a:defRPr>
            </a:lvl1pPr>
          </a:lstStyle>
          <a:p>
            <a:pPr>
              <a:defRPr/>
            </a:pPr>
            <a:fld id="{C9C9654D-212F-4603-BD04-860257743332}" type="slidenum">
              <a:rPr lang="en-US" altLang="en-US"/>
              <a:pPr>
                <a:defRPr/>
              </a:pPr>
              <a:t>‹#›</a:t>
            </a:fld>
            <a:endParaRPr lang="en-US" altLang="en-US"/>
          </a:p>
        </p:txBody>
      </p:sp>
    </p:spTree>
    <p:extLst>
      <p:ext uri="{BB962C8B-B14F-4D97-AF65-F5344CB8AC3E}">
        <p14:creationId xmlns:p14="http://schemas.microsoft.com/office/powerpoint/2010/main" val="262003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cxnSp>
        <p:nvCxnSpPr>
          <p:cNvPr id="4" name="Straight Connector 3"/>
          <p:cNvCxnSpPr/>
          <p:nvPr userDrawn="1"/>
        </p:nvCxnSpPr>
        <p:spPr>
          <a:xfrm>
            <a:off x="573088" y="1692275"/>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
        <p:nvSpPr>
          <p:cNvPr id="8" name="Title 1"/>
          <p:cNvSpPr>
            <a:spLocks noGrp="1"/>
          </p:cNvSpPr>
          <p:nvPr>
            <p:ph type="ctrTitle"/>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smtClean="0"/>
              <a:t>Click to edit Master title style</a:t>
            </a:r>
            <a:endParaRPr lang="en-US" dirty="0"/>
          </a:p>
        </p:txBody>
      </p:sp>
      <p:sp>
        <p:nvSpPr>
          <p:cNvPr id="9" name="Subtitle 2"/>
          <p:cNvSpPr>
            <a:spLocks noGrp="1"/>
          </p:cNvSpPr>
          <p:nvPr>
            <p:ph type="subTitle" idx="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7931013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a:ea typeface="+mn-ea"/>
              </a:defRPr>
            </a:lvl1pPr>
          </a:lstStyle>
          <a:p>
            <a:pPr>
              <a:defRPr/>
            </a:pPr>
            <a:endParaRPr lang="en-US" alt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ea typeface="+mn-ea"/>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ea typeface="+mn-ea"/>
              </a:defRPr>
            </a:lvl1pPr>
          </a:lstStyle>
          <a:p>
            <a:pPr>
              <a:defRPr/>
            </a:pPr>
            <a:fld id="{00948315-3901-4DB2-96A5-EC49408A63D6}" type="slidenum">
              <a:rPr lang="en-US" altLang="en-US"/>
              <a:pPr>
                <a:defRPr/>
              </a:pPr>
              <a:t>‹#›</a:t>
            </a:fld>
            <a:endParaRPr lang="en-US" altLang="en-US"/>
          </a:p>
        </p:txBody>
      </p:sp>
    </p:spTree>
    <p:extLst>
      <p:ext uri="{BB962C8B-B14F-4D97-AF65-F5344CB8AC3E}">
        <p14:creationId xmlns:p14="http://schemas.microsoft.com/office/powerpoint/2010/main" val="29070725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ea typeface="+mn-ea"/>
              </a:defRPr>
            </a:lvl1pPr>
          </a:lstStyle>
          <a:p>
            <a:pPr>
              <a:defRPr/>
            </a:pPr>
            <a:endParaRPr lang="en-US" alt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ea typeface="+mn-ea"/>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ea typeface="+mn-ea"/>
              </a:defRPr>
            </a:lvl1pPr>
          </a:lstStyle>
          <a:p>
            <a:pPr>
              <a:defRPr/>
            </a:pPr>
            <a:fld id="{E05AFA9F-5075-417D-9F29-CF6D81B6C954}" type="slidenum">
              <a:rPr lang="en-US" altLang="en-US"/>
              <a:pPr>
                <a:defRPr/>
              </a:pPr>
              <a:t>‹#›</a:t>
            </a:fld>
            <a:endParaRPr lang="en-US" altLang="en-US"/>
          </a:p>
        </p:txBody>
      </p:sp>
    </p:spTree>
    <p:extLst>
      <p:ext uri="{BB962C8B-B14F-4D97-AF65-F5344CB8AC3E}">
        <p14:creationId xmlns:p14="http://schemas.microsoft.com/office/powerpoint/2010/main" val="24315325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fontAlgn="auto">
              <a:spcBef>
                <a:spcPts val="0"/>
              </a:spcBef>
              <a:spcAft>
                <a:spcPts val="0"/>
              </a:spcAft>
              <a:defRPr>
                <a:ea typeface="+mn-ea"/>
              </a:defRPr>
            </a:lvl1pPr>
          </a:lstStyle>
          <a:p>
            <a:pPr>
              <a:defRPr/>
            </a:pPr>
            <a:endParaRPr lang="en-US" altLang="en-US"/>
          </a:p>
        </p:txBody>
      </p:sp>
      <p:sp>
        <p:nvSpPr>
          <p:cNvPr id="8" name="Rectangle 5"/>
          <p:cNvSpPr>
            <a:spLocks noGrp="1" noChangeArrowheads="1"/>
          </p:cNvSpPr>
          <p:nvPr>
            <p:ph type="ftr" sz="quarter" idx="11"/>
          </p:nvPr>
        </p:nvSpPr>
        <p:spPr/>
        <p:txBody>
          <a:bodyPr/>
          <a:lstStyle>
            <a:lvl1pPr fontAlgn="auto">
              <a:spcBef>
                <a:spcPts val="0"/>
              </a:spcBef>
              <a:spcAft>
                <a:spcPts val="0"/>
              </a:spcAft>
              <a:defRPr>
                <a:ea typeface="+mn-ea"/>
              </a:defRPr>
            </a:lvl1pPr>
          </a:lstStyle>
          <a:p>
            <a:pPr>
              <a:defRPr/>
            </a:pPr>
            <a:endParaRPr lang="en-US" altLang="en-US"/>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ea typeface="+mn-ea"/>
              </a:defRPr>
            </a:lvl1pPr>
          </a:lstStyle>
          <a:p>
            <a:pPr>
              <a:defRPr/>
            </a:pPr>
            <a:fld id="{49A80B1E-3E25-4C16-A471-38853BA09E24}" type="slidenum">
              <a:rPr lang="en-US" altLang="en-US"/>
              <a:pPr>
                <a:defRPr/>
              </a:pPr>
              <a:t>‹#›</a:t>
            </a:fld>
            <a:endParaRPr lang="en-US" altLang="en-US"/>
          </a:p>
        </p:txBody>
      </p:sp>
    </p:spTree>
    <p:extLst>
      <p:ext uri="{BB962C8B-B14F-4D97-AF65-F5344CB8AC3E}">
        <p14:creationId xmlns:p14="http://schemas.microsoft.com/office/powerpoint/2010/main" val="11069597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ea typeface="+mn-ea"/>
              </a:defRPr>
            </a:lvl1pPr>
          </a:lstStyle>
          <a:p>
            <a:pPr>
              <a:defRPr/>
            </a:pPr>
            <a:endParaRPr lang="en-US" altLang="en-US"/>
          </a:p>
        </p:txBody>
      </p:sp>
      <p:sp>
        <p:nvSpPr>
          <p:cNvPr id="4" name="Rectangle 5"/>
          <p:cNvSpPr>
            <a:spLocks noGrp="1" noChangeArrowheads="1"/>
          </p:cNvSpPr>
          <p:nvPr>
            <p:ph type="ftr" sz="quarter" idx="11"/>
          </p:nvPr>
        </p:nvSpPr>
        <p:spPr/>
        <p:txBody>
          <a:bodyPr/>
          <a:lstStyle>
            <a:lvl1pPr fontAlgn="auto">
              <a:spcBef>
                <a:spcPts val="0"/>
              </a:spcBef>
              <a:spcAft>
                <a:spcPts val="0"/>
              </a:spcAft>
              <a:defRPr>
                <a:ea typeface="+mn-ea"/>
              </a:defRPr>
            </a:lvl1pPr>
          </a:lstStyle>
          <a:p>
            <a:pPr>
              <a:defRPr/>
            </a:pPr>
            <a:endParaRPr lang="en-US" alt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ea typeface="+mn-ea"/>
              </a:defRPr>
            </a:lvl1pPr>
          </a:lstStyle>
          <a:p>
            <a:pPr>
              <a:defRPr/>
            </a:pPr>
            <a:fld id="{2A33A60F-6DD6-405A-9DCF-18A52A0A26D9}" type="slidenum">
              <a:rPr lang="en-US" altLang="en-US"/>
              <a:pPr>
                <a:defRPr/>
              </a:pPr>
              <a:t>‹#›</a:t>
            </a:fld>
            <a:endParaRPr lang="en-US" altLang="en-US"/>
          </a:p>
        </p:txBody>
      </p:sp>
    </p:spTree>
    <p:extLst>
      <p:ext uri="{BB962C8B-B14F-4D97-AF65-F5344CB8AC3E}">
        <p14:creationId xmlns:p14="http://schemas.microsoft.com/office/powerpoint/2010/main" val="22450187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ea typeface="+mn-ea"/>
              </a:defRPr>
            </a:lvl1pPr>
          </a:lstStyle>
          <a:p>
            <a:pPr>
              <a:defRPr/>
            </a:pPr>
            <a:endParaRPr lang="en-US" altLang="en-US"/>
          </a:p>
        </p:txBody>
      </p:sp>
      <p:sp>
        <p:nvSpPr>
          <p:cNvPr id="3" name="Rectangle 5"/>
          <p:cNvSpPr>
            <a:spLocks noGrp="1" noChangeArrowheads="1"/>
          </p:cNvSpPr>
          <p:nvPr>
            <p:ph type="ftr" sz="quarter" idx="11"/>
          </p:nvPr>
        </p:nvSpPr>
        <p:spPr/>
        <p:txBody>
          <a:bodyPr/>
          <a:lstStyle>
            <a:lvl1pPr fontAlgn="auto">
              <a:spcBef>
                <a:spcPts val="0"/>
              </a:spcBef>
              <a:spcAft>
                <a:spcPts val="0"/>
              </a:spcAft>
              <a:defRPr>
                <a:ea typeface="+mn-ea"/>
              </a:defRPr>
            </a:lvl1pPr>
          </a:lstStyle>
          <a:p>
            <a:pPr>
              <a:defRPr/>
            </a:pPr>
            <a:endParaRPr lang="en-US" altLang="en-US"/>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ea typeface="+mn-ea"/>
              </a:defRPr>
            </a:lvl1pPr>
          </a:lstStyle>
          <a:p>
            <a:pPr>
              <a:defRPr/>
            </a:pPr>
            <a:fld id="{F56B5A5F-5DEE-47E7-A422-D7C729457EB8}" type="slidenum">
              <a:rPr lang="en-US" altLang="en-US"/>
              <a:pPr>
                <a:defRPr/>
              </a:pPr>
              <a:t>‹#›</a:t>
            </a:fld>
            <a:endParaRPr lang="en-US" altLang="en-US"/>
          </a:p>
        </p:txBody>
      </p:sp>
    </p:spTree>
    <p:extLst>
      <p:ext uri="{BB962C8B-B14F-4D97-AF65-F5344CB8AC3E}">
        <p14:creationId xmlns:p14="http://schemas.microsoft.com/office/powerpoint/2010/main" val="35440006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ea typeface="+mn-ea"/>
              </a:defRPr>
            </a:lvl1pPr>
          </a:lstStyle>
          <a:p>
            <a:pPr>
              <a:defRPr/>
            </a:pPr>
            <a:endParaRPr lang="en-US" alt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ea typeface="+mn-ea"/>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ea typeface="+mn-ea"/>
              </a:defRPr>
            </a:lvl1pPr>
          </a:lstStyle>
          <a:p>
            <a:pPr>
              <a:defRPr/>
            </a:pPr>
            <a:fld id="{4FAA2700-E466-449F-9528-690111FFF9A7}" type="slidenum">
              <a:rPr lang="en-US" altLang="en-US"/>
              <a:pPr>
                <a:defRPr/>
              </a:pPr>
              <a:t>‹#›</a:t>
            </a:fld>
            <a:endParaRPr lang="en-US" altLang="en-US"/>
          </a:p>
        </p:txBody>
      </p:sp>
    </p:spTree>
    <p:extLst>
      <p:ext uri="{BB962C8B-B14F-4D97-AF65-F5344CB8AC3E}">
        <p14:creationId xmlns:p14="http://schemas.microsoft.com/office/powerpoint/2010/main" val="31706770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ea typeface="+mn-ea"/>
              </a:defRPr>
            </a:lvl1pPr>
          </a:lstStyle>
          <a:p>
            <a:pPr>
              <a:defRPr/>
            </a:pPr>
            <a:endParaRPr lang="en-US" alt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ea typeface="+mn-ea"/>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ea typeface="+mn-ea"/>
              </a:defRPr>
            </a:lvl1pPr>
          </a:lstStyle>
          <a:p>
            <a:pPr>
              <a:defRPr/>
            </a:pPr>
            <a:fld id="{6C499332-28C1-4E05-A81D-CDE720ED3DB7}" type="slidenum">
              <a:rPr lang="en-US" altLang="en-US"/>
              <a:pPr>
                <a:defRPr/>
              </a:pPr>
              <a:t>‹#›</a:t>
            </a:fld>
            <a:endParaRPr lang="en-US" altLang="en-US"/>
          </a:p>
        </p:txBody>
      </p:sp>
    </p:spTree>
    <p:extLst>
      <p:ext uri="{BB962C8B-B14F-4D97-AF65-F5344CB8AC3E}">
        <p14:creationId xmlns:p14="http://schemas.microsoft.com/office/powerpoint/2010/main" val="381365674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ea typeface="+mn-ea"/>
              </a:defRPr>
            </a:lvl1pPr>
          </a:lstStyle>
          <a:p>
            <a:pPr>
              <a:defRPr/>
            </a:pPr>
            <a:endParaRPr lang="en-US" alt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ea typeface="+mn-ea"/>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ea typeface="+mn-ea"/>
              </a:defRPr>
            </a:lvl1pPr>
          </a:lstStyle>
          <a:p>
            <a:pPr>
              <a:defRPr/>
            </a:pPr>
            <a:fld id="{174BCB2C-3A8A-426E-BDCA-52620B1E6382}" type="slidenum">
              <a:rPr lang="en-US" altLang="en-US"/>
              <a:pPr>
                <a:defRPr/>
              </a:pPr>
              <a:t>‹#›</a:t>
            </a:fld>
            <a:endParaRPr lang="en-US" altLang="en-US"/>
          </a:p>
        </p:txBody>
      </p:sp>
    </p:spTree>
    <p:extLst>
      <p:ext uri="{BB962C8B-B14F-4D97-AF65-F5344CB8AC3E}">
        <p14:creationId xmlns:p14="http://schemas.microsoft.com/office/powerpoint/2010/main" val="42305623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ea typeface="+mn-ea"/>
              </a:defRPr>
            </a:lvl1pPr>
          </a:lstStyle>
          <a:p>
            <a:pPr>
              <a:defRPr/>
            </a:pPr>
            <a:endParaRPr lang="en-US" alt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ea typeface="+mn-ea"/>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ea typeface="+mn-ea"/>
              </a:defRPr>
            </a:lvl1pPr>
          </a:lstStyle>
          <a:p>
            <a:pPr>
              <a:defRPr/>
            </a:pPr>
            <a:fld id="{B0B71DCF-FEEF-4324-B6A6-90397CF585B3}" type="slidenum">
              <a:rPr lang="en-US" altLang="en-US"/>
              <a:pPr>
                <a:defRPr/>
              </a:pPr>
              <a:t>‹#›</a:t>
            </a:fld>
            <a:endParaRPr lang="en-US" altLang="en-US"/>
          </a:p>
        </p:txBody>
      </p:sp>
    </p:spTree>
    <p:extLst>
      <p:ext uri="{BB962C8B-B14F-4D97-AF65-F5344CB8AC3E}">
        <p14:creationId xmlns:p14="http://schemas.microsoft.com/office/powerpoint/2010/main" val="40342852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ea typeface="+mn-ea"/>
              </a:defRPr>
            </a:lvl1pPr>
          </a:lstStyle>
          <a:p>
            <a:pPr>
              <a:defRPr/>
            </a:pPr>
            <a:endParaRPr lang="en-US" alt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ea typeface="+mn-ea"/>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ea typeface="+mn-ea"/>
              </a:defRPr>
            </a:lvl1pPr>
          </a:lstStyle>
          <a:p>
            <a:pPr>
              <a:defRPr/>
            </a:pPr>
            <a:fld id="{D5AFAD77-0DC4-42C7-B54B-EA9670F15660}" type="slidenum">
              <a:rPr lang="en-US" altLang="en-US"/>
              <a:pPr>
                <a:defRPr/>
              </a:pPr>
              <a:t>‹#›</a:t>
            </a:fld>
            <a:endParaRPr lang="en-US" altLang="en-US"/>
          </a:p>
        </p:txBody>
      </p:sp>
    </p:spTree>
    <p:extLst>
      <p:ext uri="{BB962C8B-B14F-4D97-AF65-F5344CB8AC3E}">
        <p14:creationId xmlns:p14="http://schemas.microsoft.com/office/powerpoint/2010/main" val="2987214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defTabSz="914400">
              <a:defRPr/>
            </a:lvl1pPr>
          </a:lstStyle>
          <a:p>
            <a:pPr>
              <a:defRPr/>
            </a:pPr>
            <a:r>
              <a:rPr lang="en-US"/>
              <a:t>Title  |  Name, Position Title  |  Date       </a:t>
            </a:r>
            <a:fld id="{01124584-3FB8-4DA9-8F4D-D4CF26D2DEBC}" type="slidenum">
              <a:rPr lang="en-US"/>
              <a:pPr>
                <a:defRPr/>
              </a:pPr>
              <a:t>‹#›</a:t>
            </a:fld>
            <a:endParaRPr lang="en-US"/>
          </a:p>
          <a:p>
            <a:pPr>
              <a:defRPr/>
            </a:pPr>
            <a:endParaRPr lang="en-US"/>
          </a:p>
        </p:txBody>
      </p:sp>
    </p:spTree>
    <p:extLst>
      <p:ext uri="{BB962C8B-B14F-4D97-AF65-F5344CB8AC3E}">
        <p14:creationId xmlns:p14="http://schemas.microsoft.com/office/powerpoint/2010/main" val="125938310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ea typeface="+mn-ea"/>
              </a:defRPr>
            </a:lvl1pPr>
          </a:lstStyle>
          <a:p>
            <a:pPr>
              <a:defRPr/>
            </a:pPr>
            <a:endParaRPr lang="en-US" altLang="en-US"/>
          </a:p>
        </p:txBody>
      </p:sp>
      <p:sp>
        <p:nvSpPr>
          <p:cNvPr id="4" name="Rectangle 5"/>
          <p:cNvSpPr>
            <a:spLocks noGrp="1" noChangeArrowheads="1"/>
          </p:cNvSpPr>
          <p:nvPr>
            <p:ph type="ftr" sz="quarter" idx="11"/>
          </p:nvPr>
        </p:nvSpPr>
        <p:spPr/>
        <p:txBody>
          <a:bodyPr/>
          <a:lstStyle>
            <a:lvl1pPr fontAlgn="auto">
              <a:spcBef>
                <a:spcPts val="0"/>
              </a:spcBef>
              <a:spcAft>
                <a:spcPts val="0"/>
              </a:spcAft>
              <a:defRPr>
                <a:ea typeface="+mn-ea"/>
              </a:defRPr>
            </a:lvl1pPr>
          </a:lstStyle>
          <a:p>
            <a:pPr>
              <a:defRPr/>
            </a:pPr>
            <a:endParaRPr lang="en-US" alt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ea typeface="+mn-ea"/>
              </a:defRPr>
            </a:lvl1pPr>
          </a:lstStyle>
          <a:p>
            <a:pPr>
              <a:defRPr/>
            </a:pPr>
            <a:fld id="{9D144484-419A-4DDD-B315-C5CB246C1002}" type="slidenum">
              <a:rPr lang="en-US" altLang="en-US"/>
              <a:pPr>
                <a:defRPr/>
              </a:pPr>
              <a:t>‹#›</a:t>
            </a:fld>
            <a:endParaRPr lang="en-US" altLang="en-US"/>
          </a:p>
        </p:txBody>
      </p:sp>
    </p:spTree>
    <p:extLst>
      <p:ext uri="{BB962C8B-B14F-4D97-AF65-F5344CB8AC3E}">
        <p14:creationId xmlns:p14="http://schemas.microsoft.com/office/powerpoint/2010/main" val="65855226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ea typeface="+mn-ea"/>
              </a:defRPr>
            </a:lvl1pPr>
          </a:lstStyle>
          <a:p>
            <a:pPr>
              <a:defRPr/>
            </a:pPr>
            <a:fld id="{A7190920-476D-4088-BB41-DD29B035A76F}" type="datetimeFigureOut">
              <a:rPr lang="en-US"/>
              <a:pPr>
                <a:defRPr/>
              </a:pPr>
              <a:t>3/17/2016</a:t>
            </a:fld>
            <a:endParaRPr lang="en-US"/>
          </a:p>
        </p:txBody>
      </p:sp>
      <p:sp>
        <p:nvSpPr>
          <p:cNvPr id="5" name="Footer Placeholder 4"/>
          <p:cNvSpPr>
            <a:spLocks noGrp="1"/>
          </p:cNvSpPr>
          <p:nvPr>
            <p:ph type="ftr" sz="quarter" idx="11"/>
          </p:nvPr>
        </p:nvSpPr>
        <p:spPr/>
        <p:txBody>
          <a:bodyPr/>
          <a:lstStyle>
            <a:lvl1pPr>
              <a:defRPr>
                <a:ea typeface="+mn-ea"/>
              </a:defRPr>
            </a:lvl1pPr>
          </a:lstStyle>
          <a:p>
            <a:pPr>
              <a:defRPr/>
            </a:pPr>
            <a:endParaRPr lang="en-US"/>
          </a:p>
        </p:txBody>
      </p:sp>
      <p:sp>
        <p:nvSpPr>
          <p:cNvPr id="6" name="Slide Number Placeholder 5"/>
          <p:cNvSpPr>
            <a:spLocks noGrp="1"/>
          </p:cNvSpPr>
          <p:nvPr>
            <p:ph type="sldNum" sz="quarter" idx="12"/>
          </p:nvPr>
        </p:nvSpPr>
        <p:spPr/>
        <p:txBody>
          <a:bodyPr/>
          <a:lstStyle>
            <a:lvl1pPr>
              <a:defRPr>
                <a:ea typeface="+mn-ea"/>
              </a:defRPr>
            </a:lvl1pPr>
          </a:lstStyle>
          <a:p>
            <a:pPr>
              <a:defRPr/>
            </a:pPr>
            <a:fld id="{8D73857D-1C77-4EB4-A690-0C4E9C4683A8}" type="slidenum">
              <a:rPr lang="en-US"/>
              <a:pPr>
                <a:defRPr/>
              </a:pPr>
              <a:t>‹#›</a:t>
            </a:fld>
            <a:endParaRPr lang="en-US"/>
          </a:p>
        </p:txBody>
      </p:sp>
    </p:spTree>
    <p:extLst>
      <p:ext uri="{BB962C8B-B14F-4D97-AF65-F5344CB8AC3E}">
        <p14:creationId xmlns:p14="http://schemas.microsoft.com/office/powerpoint/2010/main" val="3567034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ea typeface="+mn-ea"/>
              </a:defRPr>
            </a:lvl1pPr>
          </a:lstStyle>
          <a:p>
            <a:pPr>
              <a:defRPr/>
            </a:pPr>
            <a:fld id="{3B7C3F1B-C7F6-48FF-9A9E-715DE921CD7E}" type="datetimeFigureOut">
              <a:rPr lang="en-US"/>
              <a:pPr>
                <a:defRPr/>
              </a:pPr>
              <a:t>3/17/2016</a:t>
            </a:fld>
            <a:endParaRPr lang="en-US"/>
          </a:p>
        </p:txBody>
      </p:sp>
      <p:sp>
        <p:nvSpPr>
          <p:cNvPr id="5" name="Footer Placeholder 4"/>
          <p:cNvSpPr>
            <a:spLocks noGrp="1"/>
          </p:cNvSpPr>
          <p:nvPr>
            <p:ph type="ftr" sz="quarter" idx="11"/>
          </p:nvPr>
        </p:nvSpPr>
        <p:spPr/>
        <p:txBody>
          <a:bodyPr/>
          <a:lstStyle>
            <a:lvl1pPr>
              <a:defRPr>
                <a:ea typeface="+mn-ea"/>
              </a:defRPr>
            </a:lvl1pPr>
          </a:lstStyle>
          <a:p>
            <a:pPr>
              <a:defRPr/>
            </a:pPr>
            <a:endParaRPr lang="en-US"/>
          </a:p>
        </p:txBody>
      </p:sp>
      <p:sp>
        <p:nvSpPr>
          <p:cNvPr id="6" name="Slide Number Placeholder 5"/>
          <p:cNvSpPr>
            <a:spLocks noGrp="1"/>
          </p:cNvSpPr>
          <p:nvPr>
            <p:ph type="sldNum" sz="quarter" idx="12"/>
          </p:nvPr>
        </p:nvSpPr>
        <p:spPr/>
        <p:txBody>
          <a:bodyPr/>
          <a:lstStyle>
            <a:lvl1pPr>
              <a:defRPr>
                <a:ea typeface="+mn-ea"/>
              </a:defRPr>
            </a:lvl1pPr>
          </a:lstStyle>
          <a:p>
            <a:pPr>
              <a:defRPr/>
            </a:pPr>
            <a:fld id="{46515CB7-63B9-4825-955E-A6507C7CA91B}" type="slidenum">
              <a:rPr lang="en-US"/>
              <a:pPr>
                <a:defRPr/>
              </a:pPr>
              <a:t>‹#›</a:t>
            </a:fld>
            <a:endParaRPr lang="en-US"/>
          </a:p>
        </p:txBody>
      </p:sp>
    </p:spTree>
    <p:extLst>
      <p:ext uri="{BB962C8B-B14F-4D97-AF65-F5344CB8AC3E}">
        <p14:creationId xmlns:p14="http://schemas.microsoft.com/office/powerpoint/2010/main" val="172385695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ea typeface="+mn-ea"/>
              </a:defRPr>
            </a:lvl1pPr>
          </a:lstStyle>
          <a:p>
            <a:pPr>
              <a:defRPr/>
            </a:pPr>
            <a:fld id="{4CF62CA0-2B60-4C46-A3FA-A199CC5A53B3}" type="datetimeFigureOut">
              <a:rPr lang="en-US"/>
              <a:pPr>
                <a:defRPr/>
              </a:pPr>
              <a:t>3/17/2016</a:t>
            </a:fld>
            <a:endParaRPr lang="en-US"/>
          </a:p>
        </p:txBody>
      </p:sp>
      <p:sp>
        <p:nvSpPr>
          <p:cNvPr id="5" name="Footer Placeholder 4"/>
          <p:cNvSpPr>
            <a:spLocks noGrp="1"/>
          </p:cNvSpPr>
          <p:nvPr>
            <p:ph type="ftr" sz="quarter" idx="11"/>
          </p:nvPr>
        </p:nvSpPr>
        <p:spPr/>
        <p:txBody>
          <a:bodyPr/>
          <a:lstStyle>
            <a:lvl1pPr>
              <a:defRPr>
                <a:ea typeface="+mn-ea"/>
              </a:defRPr>
            </a:lvl1pPr>
          </a:lstStyle>
          <a:p>
            <a:pPr>
              <a:defRPr/>
            </a:pPr>
            <a:endParaRPr lang="en-US"/>
          </a:p>
        </p:txBody>
      </p:sp>
      <p:sp>
        <p:nvSpPr>
          <p:cNvPr id="6" name="Slide Number Placeholder 5"/>
          <p:cNvSpPr>
            <a:spLocks noGrp="1"/>
          </p:cNvSpPr>
          <p:nvPr>
            <p:ph type="sldNum" sz="quarter" idx="12"/>
          </p:nvPr>
        </p:nvSpPr>
        <p:spPr/>
        <p:txBody>
          <a:bodyPr/>
          <a:lstStyle>
            <a:lvl1pPr>
              <a:defRPr>
                <a:ea typeface="+mn-ea"/>
              </a:defRPr>
            </a:lvl1pPr>
          </a:lstStyle>
          <a:p>
            <a:pPr>
              <a:defRPr/>
            </a:pPr>
            <a:fld id="{744BC483-A6D2-4EA2-AFFB-944CD53345CC}" type="slidenum">
              <a:rPr lang="en-US"/>
              <a:pPr>
                <a:defRPr/>
              </a:pPr>
              <a:t>‹#›</a:t>
            </a:fld>
            <a:endParaRPr lang="en-US"/>
          </a:p>
        </p:txBody>
      </p:sp>
    </p:spTree>
    <p:extLst>
      <p:ext uri="{BB962C8B-B14F-4D97-AF65-F5344CB8AC3E}">
        <p14:creationId xmlns:p14="http://schemas.microsoft.com/office/powerpoint/2010/main" val="220569990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ea typeface="+mn-ea"/>
              </a:defRPr>
            </a:lvl1pPr>
          </a:lstStyle>
          <a:p>
            <a:pPr>
              <a:defRPr/>
            </a:pPr>
            <a:fld id="{6814CB04-C5CA-427D-BBA6-54DB865B33A4}" type="datetimeFigureOut">
              <a:rPr lang="en-US"/>
              <a:pPr>
                <a:defRPr/>
              </a:pPr>
              <a:t>3/17/2016</a:t>
            </a:fld>
            <a:endParaRPr lang="en-US"/>
          </a:p>
        </p:txBody>
      </p:sp>
      <p:sp>
        <p:nvSpPr>
          <p:cNvPr id="6" name="Footer Placeholder 4"/>
          <p:cNvSpPr>
            <a:spLocks noGrp="1"/>
          </p:cNvSpPr>
          <p:nvPr>
            <p:ph type="ftr" sz="quarter" idx="11"/>
          </p:nvPr>
        </p:nvSpPr>
        <p:spPr/>
        <p:txBody>
          <a:bodyPr/>
          <a:lstStyle>
            <a:lvl1pPr>
              <a:defRPr>
                <a:ea typeface="+mn-ea"/>
              </a:defRPr>
            </a:lvl1pPr>
          </a:lstStyle>
          <a:p>
            <a:pPr>
              <a:defRPr/>
            </a:pPr>
            <a:endParaRPr lang="en-US"/>
          </a:p>
        </p:txBody>
      </p:sp>
      <p:sp>
        <p:nvSpPr>
          <p:cNvPr id="7" name="Slide Number Placeholder 5"/>
          <p:cNvSpPr>
            <a:spLocks noGrp="1"/>
          </p:cNvSpPr>
          <p:nvPr>
            <p:ph type="sldNum" sz="quarter" idx="12"/>
          </p:nvPr>
        </p:nvSpPr>
        <p:spPr/>
        <p:txBody>
          <a:bodyPr/>
          <a:lstStyle>
            <a:lvl1pPr>
              <a:defRPr>
                <a:ea typeface="+mn-ea"/>
              </a:defRPr>
            </a:lvl1pPr>
          </a:lstStyle>
          <a:p>
            <a:pPr>
              <a:defRPr/>
            </a:pPr>
            <a:fld id="{3FF8D36D-CED6-4ACF-82B5-F663C9889534}" type="slidenum">
              <a:rPr lang="en-US"/>
              <a:pPr>
                <a:defRPr/>
              </a:pPr>
              <a:t>‹#›</a:t>
            </a:fld>
            <a:endParaRPr lang="en-US"/>
          </a:p>
        </p:txBody>
      </p:sp>
    </p:spTree>
    <p:extLst>
      <p:ext uri="{BB962C8B-B14F-4D97-AF65-F5344CB8AC3E}">
        <p14:creationId xmlns:p14="http://schemas.microsoft.com/office/powerpoint/2010/main" val="329307054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ea typeface="+mn-ea"/>
              </a:defRPr>
            </a:lvl1pPr>
          </a:lstStyle>
          <a:p>
            <a:pPr>
              <a:defRPr/>
            </a:pPr>
            <a:fld id="{B1B91166-2553-4BE6-B4F3-5A0C6150A23B}" type="datetimeFigureOut">
              <a:rPr lang="en-US"/>
              <a:pPr>
                <a:defRPr/>
              </a:pPr>
              <a:t>3/17/2016</a:t>
            </a:fld>
            <a:endParaRPr lang="en-US"/>
          </a:p>
        </p:txBody>
      </p:sp>
      <p:sp>
        <p:nvSpPr>
          <p:cNvPr id="8" name="Footer Placeholder 4"/>
          <p:cNvSpPr>
            <a:spLocks noGrp="1"/>
          </p:cNvSpPr>
          <p:nvPr>
            <p:ph type="ftr" sz="quarter" idx="11"/>
          </p:nvPr>
        </p:nvSpPr>
        <p:spPr/>
        <p:txBody>
          <a:bodyPr/>
          <a:lstStyle>
            <a:lvl1pPr>
              <a:defRPr>
                <a:ea typeface="+mn-ea"/>
              </a:defRPr>
            </a:lvl1pPr>
          </a:lstStyle>
          <a:p>
            <a:pPr>
              <a:defRPr/>
            </a:pPr>
            <a:endParaRPr lang="en-US"/>
          </a:p>
        </p:txBody>
      </p:sp>
      <p:sp>
        <p:nvSpPr>
          <p:cNvPr id="9" name="Slide Number Placeholder 5"/>
          <p:cNvSpPr>
            <a:spLocks noGrp="1"/>
          </p:cNvSpPr>
          <p:nvPr>
            <p:ph type="sldNum" sz="quarter" idx="12"/>
          </p:nvPr>
        </p:nvSpPr>
        <p:spPr/>
        <p:txBody>
          <a:bodyPr/>
          <a:lstStyle>
            <a:lvl1pPr>
              <a:defRPr>
                <a:ea typeface="+mn-ea"/>
              </a:defRPr>
            </a:lvl1pPr>
          </a:lstStyle>
          <a:p>
            <a:pPr>
              <a:defRPr/>
            </a:pPr>
            <a:fld id="{5D821B82-9B14-4222-8315-55447884EE08}" type="slidenum">
              <a:rPr lang="en-US"/>
              <a:pPr>
                <a:defRPr/>
              </a:pPr>
              <a:t>‹#›</a:t>
            </a:fld>
            <a:endParaRPr lang="en-US"/>
          </a:p>
        </p:txBody>
      </p:sp>
    </p:spTree>
    <p:extLst>
      <p:ext uri="{BB962C8B-B14F-4D97-AF65-F5344CB8AC3E}">
        <p14:creationId xmlns:p14="http://schemas.microsoft.com/office/powerpoint/2010/main" val="33376688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ea typeface="+mn-ea"/>
              </a:defRPr>
            </a:lvl1pPr>
          </a:lstStyle>
          <a:p>
            <a:pPr>
              <a:defRPr/>
            </a:pPr>
            <a:fld id="{65D991E8-F4F7-49D7-BA99-B1F57FF8410C}" type="datetimeFigureOut">
              <a:rPr lang="en-US"/>
              <a:pPr>
                <a:defRPr/>
              </a:pPr>
              <a:t>3/17/2016</a:t>
            </a:fld>
            <a:endParaRPr lang="en-US"/>
          </a:p>
        </p:txBody>
      </p:sp>
      <p:sp>
        <p:nvSpPr>
          <p:cNvPr id="4" name="Footer Placeholder 4"/>
          <p:cNvSpPr>
            <a:spLocks noGrp="1"/>
          </p:cNvSpPr>
          <p:nvPr>
            <p:ph type="ftr" sz="quarter" idx="11"/>
          </p:nvPr>
        </p:nvSpPr>
        <p:spPr/>
        <p:txBody>
          <a:bodyPr/>
          <a:lstStyle>
            <a:lvl1pPr>
              <a:defRPr>
                <a:ea typeface="+mn-ea"/>
              </a:defRPr>
            </a:lvl1pPr>
          </a:lstStyle>
          <a:p>
            <a:pPr>
              <a:defRPr/>
            </a:pPr>
            <a:endParaRPr lang="en-US"/>
          </a:p>
        </p:txBody>
      </p:sp>
      <p:sp>
        <p:nvSpPr>
          <p:cNvPr id="5" name="Slide Number Placeholder 5"/>
          <p:cNvSpPr>
            <a:spLocks noGrp="1"/>
          </p:cNvSpPr>
          <p:nvPr>
            <p:ph type="sldNum" sz="quarter" idx="12"/>
          </p:nvPr>
        </p:nvSpPr>
        <p:spPr/>
        <p:txBody>
          <a:bodyPr/>
          <a:lstStyle>
            <a:lvl1pPr>
              <a:defRPr>
                <a:ea typeface="+mn-ea"/>
              </a:defRPr>
            </a:lvl1pPr>
          </a:lstStyle>
          <a:p>
            <a:pPr>
              <a:defRPr/>
            </a:pPr>
            <a:fld id="{70241436-9299-48B9-99C8-887D9E170E56}" type="slidenum">
              <a:rPr lang="en-US"/>
              <a:pPr>
                <a:defRPr/>
              </a:pPr>
              <a:t>‹#›</a:t>
            </a:fld>
            <a:endParaRPr lang="en-US"/>
          </a:p>
        </p:txBody>
      </p:sp>
    </p:spTree>
    <p:extLst>
      <p:ext uri="{BB962C8B-B14F-4D97-AF65-F5344CB8AC3E}">
        <p14:creationId xmlns:p14="http://schemas.microsoft.com/office/powerpoint/2010/main" val="56621108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ea typeface="+mn-ea"/>
              </a:defRPr>
            </a:lvl1pPr>
          </a:lstStyle>
          <a:p>
            <a:pPr>
              <a:defRPr/>
            </a:pPr>
            <a:fld id="{69E3907F-1095-4B5B-B07E-50A95F00FA97}" type="datetimeFigureOut">
              <a:rPr lang="en-US"/>
              <a:pPr>
                <a:defRPr/>
              </a:pPr>
              <a:t>3/17/2016</a:t>
            </a:fld>
            <a:endParaRPr lang="en-US"/>
          </a:p>
        </p:txBody>
      </p:sp>
      <p:sp>
        <p:nvSpPr>
          <p:cNvPr id="3" name="Footer Placeholder 4"/>
          <p:cNvSpPr>
            <a:spLocks noGrp="1"/>
          </p:cNvSpPr>
          <p:nvPr>
            <p:ph type="ftr" sz="quarter" idx="11"/>
          </p:nvPr>
        </p:nvSpPr>
        <p:spPr/>
        <p:txBody>
          <a:bodyPr/>
          <a:lstStyle>
            <a:lvl1pPr>
              <a:defRPr>
                <a:ea typeface="+mn-ea"/>
              </a:defRPr>
            </a:lvl1pPr>
          </a:lstStyle>
          <a:p>
            <a:pPr>
              <a:defRPr/>
            </a:pPr>
            <a:endParaRPr lang="en-US"/>
          </a:p>
        </p:txBody>
      </p:sp>
      <p:sp>
        <p:nvSpPr>
          <p:cNvPr id="4" name="Slide Number Placeholder 5"/>
          <p:cNvSpPr>
            <a:spLocks noGrp="1"/>
          </p:cNvSpPr>
          <p:nvPr>
            <p:ph type="sldNum" sz="quarter" idx="12"/>
          </p:nvPr>
        </p:nvSpPr>
        <p:spPr/>
        <p:txBody>
          <a:bodyPr/>
          <a:lstStyle>
            <a:lvl1pPr>
              <a:defRPr>
                <a:ea typeface="+mn-ea"/>
              </a:defRPr>
            </a:lvl1pPr>
          </a:lstStyle>
          <a:p>
            <a:pPr>
              <a:defRPr/>
            </a:pPr>
            <a:fld id="{D999F03B-17C7-4428-BCFE-19154C0962FF}" type="slidenum">
              <a:rPr lang="en-US"/>
              <a:pPr>
                <a:defRPr/>
              </a:pPr>
              <a:t>‹#›</a:t>
            </a:fld>
            <a:endParaRPr lang="en-US"/>
          </a:p>
        </p:txBody>
      </p:sp>
    </p:spTree>
    <p:extLst>
      <p:ext uri="{BB962C8B-B14F-4D97-AF65-F5344CB8AC3E}">
        <p14:creationId xmlns:p14="http://schemas.microsoft.com/office/powerpoint/2010/main" val="310498424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ea typeface="+mn-ea"/>
              </a:defRPr>
            </a:lvl1pPr>
          </a:lstStyle>
          <a:p>
            <a:pPr>
              <a:defRPr/>
            </a:pPr>
            <a:fld id="{57871CB3-F18B-445B-B725-EF0B003FE43F}" type="datetimeFigureOut">
              <a:rPr lang="en-US"/>
              <a:pPr>
                <a:defRPr/>
              </a:pPr>
              <a:t>3/17/2016</a:t>
            </a:fld>
            <a:endParaRPr lang="en-US"/>
          </a:p>
        </p:txBody>
      </p:sp>
      <p:sp>
        <p:nvSpPr>
          <p:cNvPr id="6" name="Footer Placeholder 4"/>
          <p:cNvSpPr>
            <a:spLocks noGrp="1"/>
          </p:cNvSpPr>
          <p:nvPr>
            <p:ph type="ftr" sz="quarter" idx="11"/>
          </p:nvPr>
        </p:nvSpPr>
        <p:spPr/>
        <p:txBody>
          <a:bodyPr/>
          <a:lstStyle>
            <a:lvl1pPr>
              <a:defRPr>
                <a:ea typeface="+mn-ea"/>
              </a:defRPr>
            </a:lvl1pPr>
          </a:lstStyle>
          <a:p>
            <a:pPr>
              <a:defRPr/>
            </a:pPr>
            <a:endParaRPr lang="en-US"/>
          </a:p>
        </p:txBody>
      </p:sp>
      <p:sp>
        <p:nvSpPr>
          <p:cNvPr id="7" name="Slide Number Placeholder 5"/>
          <p:cNvSpPr>
            <a:spLocks noGrp="1"/>
          </p:cNvSpPr>
          <p:nvPr>
            <p:ph type="sldNum" sz="quarter" idx="12"/>
          </p:nvPr>
        </p:nvSpPr>
        <p:spPr/>
        <p:txBody>
          <a:bodyPr/>
          <a:lstStyle>
            <a:lvl1pPr>
              <a:defRPr>
                <a:ea typeface="+mn-ea"/>
              </a:defRPr>
            </a:lvl1pPr>
          </a:lstStyle>
          <a:p>
            <a:pPr>
              <a:defRPr/>
            </a:pPr>
            <a:fld id="{9D4C8DAD-0C1A-49F6-AF57-603FB145F06D}" type="slidenum">
              <a:rPr lang="en-US"/>
              <a:pPr>
                <a:defRPr/>
              </a:pPr>
              <a:t>‹#›</a:t>
            </a:fld>
            <a:endParaRPr lang="en-US"/>
          </a:p>
        </p:txBody>
      </p:sp>
    </p:spTree>
    <p:extLst>
      <p:ext uri="{BB962C8B-B14F-4D97-AF65-F5344CB8AC3E}">
        <p14:creationId xmlns:p14="http://schemas.microsoft.com/office/powerpoint/2010/main" val="62899824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ea typeface="+mn-ea"/>
              </a:defRPr>
            </a:lvl1pPr>
          </a:lstStyle>
          <a:p>
            <a:pPr>
              <a:defRPr/>
            </a:pPr>
            <a:fld id="{10F3DFA1-6580-4335-AD30-EC2B90535CAD}" type="datetimeFigureOut">
              <a:rPr lang="en-US"/>
              <a:pPr>
                <a:defRPr/>
              </a:pPr>
              <a:t>3/17/2016</a:t>
            </a:fld>
            <a:endParaRPr lang="en-US"/>
          </a:p>
        </p:txBody>
      </p:sp>
      <p:sp>
        <p:nvSpPr>
          <p:cNvPr id="6" name="Footer Placeholder 4"/>
          <p:cNvSpPr>
            <a:spLocks noGrp="1"/>
          </p:cNvSpPr>
          <p:nvPr>
            <p:ph type="ftr" sz="quarter" idx="11"/>
          </p:nvPr>
        </p:nvSpPr>
        <p:spPr/>
        <p:txBody>
          <a:bodyPr/>
          <a:lstStyle>
            <a:lvl1pPr>
              <a:defRPr>
                <a:ea typeface="+mn-ea"/>
              </a:defRPr>
            </a:lvl1pPr>
          </a:lstStyle>
          <a:p>
            <a:pPr>
              <a:defRPr/>
            </a:pPr>
            <a:endParaRPr lang="en-US"/>
          </a:p>
        </p:txBody>
      </p:sp>
      <p:sp>
        <p:nvSpPr>
          <p:cNvPr id="7" name="Slide Number Placeholder 5"/>
          <p:cNvSpPr>
            <a:spLocks noGrp="1"/>
          </p:cNvSpPr>
          <p:nvPr>
            <p:ph type="sldNum" sz="quarter" idx="12"/>
          </p:nvPr>
        </p:nvSpPr>
        <p:spPr/>
        <p:txBody>
          <a:bodyPr/>
          <a:lstStyle>
            <a:lvl1pPr>
              <a:defRPr>
                <a:ea typeface="+mn-ea"/>
              </a:defRPr>
            </a:lvl1pPr>
          </a:lstStyle>
          <a:p>
            <a:pPr>
              <a:defRPr/>
            </a:pPr>
            <a:fld id="{A85CC685-BF77-4C52-9E7D-6908E6D20972}" type="slidenum">
              <a:rPr lang="en-US"/>
              <a:pPr>
                <a:defRPr/>
              </a:pPr>
              <a:t>‹#›</a:t>
            </a:fld>
            <a:endParaRPr lang="en-US"/>
          </a:p>
        </p:txBody>
      </p:sp>
    </p:spTree>
    <p:extLst>
      <p:ext uri="{BB962C8B-B14F-4D97-AF65-F5344CB8AC3E}">
        <p14:creationId xmlns:p14="http://schemas.microsoft.com/office/powerpoint/2010/main" val="41415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defTabSz="914400">
              <a:defRPr/>
            </a:lvl1pPr>
          </a:lstStyle>
          <a:p>
            <a:pPr>
              <a:defRPr/>
            </a:pPr>
            <a:r>
              <a:rPr lang="en-US"/>
              <a:t>Title  |  Name, Position Title  |  Date       </a:t>
            </a:r>
            <a:fld id="{EDB07BF6-9229-424D-89AD-E4FA4683AEF7}" type="slidenum">
              <a:rPr lang="en-US"/>
              <a:pPr>
                <a:defRPr/>
              </a:pPr>
              <a:t>‹#›</a:t>
            </a:fld>
            <a:endParaRPr lang="en-US"/>
          </a:p>
          <a:p>
            <a:pPr>
              <a:defRPr/>
            </a:pPr>
            <a:endParaRPr lang="en-US"/>
          </a:p>
        </p:txBody>
      </p:sp>
    </p:spTree>
    <p:extLst>
      <p:ext uri="{BB962C8B-B14F-4D97-AF65-F5344CB8AC3E}">
        <p14:creationId xmlns:p14="http://schemas.microsoft.com/office/powerpoint/2010/main" val="44696050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ea typeface="+mn-ea"/>
              </a:defRPr>
            </a:lvl1pPr>
          </a:lstStyle>
          <a:p>
            <a:pPr>
              <a:defRPr/>
            </a:pPr>
            <a:fld id="{3D42C926-19F3-485E-8B61-CDA277C334B4}" type="datetimeFigureOut">
              <a:rPr lang="en-US"/>
              <a:pPr>
                <a:defRPr/>
              </a:pPr>
              <a:t>3/17/2016</a:t>
            </a:fld>
            <a:endParaRPr lang="en-US"/>
          </a:p>
        </p:txBody>
      </p:sp>
      <p:sp>
        <p:nvSpPr>
          <p:cNvPr id="5" name="Footer Placeholder 4"/>
          <p:cNvSpPr>
            <a:spLocks noGrp="1"/>
          </p:cNvSpPr>
          <p:nvPr>
            <p:ph type="ftr" sz="quarter" idx="11"/>
          </p:nvPr>
        </p:nvSpPr>
        <p:spPr/>
        <p:txBody>
          <a:bodyPr/>
          <a:lstStyle>
            <a:lvl1pPr>
              <a:defRPr>
                <a:ea typeface="+mn-ea"/>
              </a:defRPr>
            </a:lvl1pPr>
          </a:lstStyle>
          <a:p>
            <a:pPr>
              <a:defRPr/>
            </a:pPr>
            <a:endParaRPr lang="en-US"/>
          </a:p>
        </p:txBody>
      </p:sp>
      <p:sp>
        <p:nvSpPr>
          <p:cNvPr id="6" name="Slide Number Placeholder 5"/>
          <p:cNvSpPr>
            <a:spLocks noGrp="1"/>
          </p:cNvSpPr>
          <p:nvPr>
            <p:ph type="sldNum" sz="quarter" idx="12"/>
          </p:nvPr>
        </p:nvSpPr>
        <p:spPr/>
        <p:txBody>
          <a:bodyPr/>
          <a:lstStyle>
            <a:lvl1pPr>
              <a:defRPr>
                <a:ea typeface="+mn-ea"/>
              </a:defRPr>
            </a:lvl1pPr>
          </a:lstStyle>
          <a:p>
            <a:pPr>
              <a:defRPr/>
            </a:pPr>
            <a:fld id="{B954A18C-366A-4989-A813-30516EACF2B9}" type="slidenum">
              <a:rPr lang="en-US"/>
              <a:pPr>
                <a:defRPr/>
              </a:pPr>
              <a:t>‹#›</a:t>
            </a:fld>
            <a:endParaRPr lang="en-US"/>
          </a:p>
        </p:txBody>
      </p:sp>
    </p:spTree>
    <p:extLst>
      <p:ext uri="{BB962C8B-B14F-4D97-AF65-F5344CB8AC3E}">
        <p14:creationId xmlns:p14="http://schemas.microsoft.com/office/powerpoint/2010/main" val="96165167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ea typeface="+mn-ea"/>
              </a:defRPr>
            </a:lvl1pPr>
          </a:lstStyle>
          <a:p>
            <a:pPr>
              <a:defRPr/>
            </a:pPr>
            <a:fld id="{735598C4-4D6B-4019-8570-D42D044C4679}" type="datetimeFigureOut">
              <a:rPr lang="en-US"/>
              <a:pPr>
                <a:defRPr/>
              </a:pPr>
              <a:t>3/17/2016</a:t>
            </a:fld>
            <a:endParaRPr lang="en-US"/>
          </a:p>
        </p:txBody>
      </p:sp>
      <p:sp>
        <p:nvSpPr>
          <p:cNvPr id="5" name="Footer Placeholder 4"/>
          <p:cNvSpPr>
            <a:spLocks noGrp="1"/>
          </p:cNvSpPr>
          <p:nvPr>
            <p:ph type="ftr" sz="quarter" idx="11"/>
          </p:nvPr>
        </p:nvSpPr>
        <p:spPr/>
        <p:txBody>
          <a:bodyPr/>
          <a:lstStyle>
            <a:lvl1pPr>
              <a:defRPr>
                <a:ea typeface="+mn-ea"/>
              </a:defRPr>
            </a:lvl1pPr>
          </a:lstStyle>
          <a:p>
            <a:pPr>
              <a:defRPr/>
            </a:pPr>
            <a:endParaRPr lang="en-US"/>
          </a:p>
        </p:txBody>
      </p:sp>
      <p:sp>
        <p:nvSpPr>
          <p:cNvPr id="6" name="Slide Number Placeholder 5"/>
          <p:cNvSpPr>
            <a:spLocks noGrp="1"/>
          </p:cNvSpPr>
          <p:nvPr>
            <p:ph type="sldNum" sz="quarter" idx="12"/>
          </p:nvPr>
        </p:nvSpPr>
        <p:spPr/>
        <p:txBody>
          <a:bodyPr/>
          <a:lstStyle>
            <a:lvl1pPr>
              <a:defRPr>
                <a:ea typeface="+mn-ea"/>
              </a:defRPr>
            </a:lvl1pPr>
          </a:lstStyle>
          <a:p>
            <a:pPr>
              <a:defRPr/>
            </a:pPr>
            <a:fld id="{49641663-6539-4F11-A0EE-F11F041DAB18}" type="slidenum">
              <a:rPr lang="en-US"/>
              <a:pPr>
                <a:defRPr/>
              </a:pPr>
              <a:t>‹#›</a:t>
            </a:fld>
            <a:endParaRPr lang="en-US"/>
          </a:p>
        </p:txBody>
      </p:sp>
    </p:spTree>
    <p:extLst>
      <p:ext uri="{BB962C8B-B14F-4D97-AF65-F5344CB8AC3E}">
        <p14:creationId xmlns:p14="http://schemas.microsoft.com/office/powerpoint/2010/main" val="22930975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rtlCol="0">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p:nvPr>
        </p:nvSpPr>
        <p:spPr>
          <a:xfrm>
            <a:off x="546100" y="3752850"/>
            <a:ext cx="8221663" cy="1065213"/>
          </a:xfrm>
        </p:spPr>
        <p:txBody>
          <a:bodyPr/>
          <a:lstStyle/>
          <a:p>
            <a:pPr lvl="0"/>
            <a:r>
              <a:rPr lang="en-US" smtClean="0"/>
              <a:t>Click to edit Master text styles</a:t>
            </a:r>
          </a:p>
        </p:txBody>
      </p:sp>
    </p:spTree>
    <p:extLst>
      <p:ext uri="{BB962C8B-B14F-4D97-AF65-F5344CB8AC3E}">
        <p14:creationId xmlns:p14="http://schemas.microsoft.com/office/powerpoint/2010/main" val="60397164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cxnSp>
        <p:nvCxnSpPr>
          <p:cNvPr id="4" name="Straight Connector 3"/>
          <p:cNvCxnSpPr/>
          <p:nvPr userDrawn="1"/>
        </p:nvCxnSpPr>
        <p:spPr>
          <a:xfrm>
            <a:off x="573088" y="1692275"/>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
        <p:nvSpPr>
          <p:cNvPr id="8" name="Title 1"/>
          <p:cNvSpPr>
            <a:spLocks noGrp="1"/>
          </p:cNvSpPr>
          <p:nvPr>
            <p:ph type="ctrTitle"/>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smtClean="0"/>
              <a:t>Click to edit Master title style</a:t>
            </a:r>
            <a:endParaRPr lang="en-US" dirty="0"/>
          </a:p>
        </p:txBody>
      </p:sp>
      <p:sp>
        <p:nvSpPr>
          <p:cNvPr id="9" name="Subtitle 2"/>
          <p:cNvSpPr>
            <a:spLocks noGrp="1"/>
          </p:cNvSpPr>
          <p:nvPr>
            <p:ph type="subTitle" idx="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28226178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defTabSz="457200">
              <a:defRPr>
                <a:solidFill>
                  <a:prstClr val="black"/>
                </a:solidFill>
                <a:latin typeface="+mn-lt"/>
                <a:ea typeface="ＭＳ Ｐゴシック" charset="0"/>
                <a:cs typeface="+mn-cs"/>
              </a:defRPr>
            </a:lvl1pPr>
          </a:lstStyle>
          <a:p>
            <a:pPr fontAlgn="base">
              <a:spcBef>
                <a:spcPct val="0"/>
              </a:spcBef>
              <a:spcAft>
                <a:spcPct val="0"/>
              </a:spcAft>
              <a:defRPr/>
            </a:pPr>
            <a:fld id="{0E8751E6-633C-4709-85BC-E6A76A2092AF}" type="datetimeFigureOut">
              <a:rPr lang="en-US"/>
              <a:pPr fontAlgn="base">
                <a:spcBef>
                  <a:spcPct val="0"/>
                </a:spcBef>
                <a:spcAft>
                  <a:spcPct val="0"/>
                </a:spcAft>
                <a:defRPr/>
              </a:pPr>
              <a:t>3/17/2016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defTabSz="457200">
              <a:defRPr>
                <a:solidFill>
                  <a:prstClr val="black"/>
                </a:solidFill>
                <a:latin typeface="+mn-lt"/>
                <a:ea typeface="ＭＳ Ｐゴシック" charset="0"/>
                <a:cs typeface="+mn-cs"/>
              </a:defRPr>
            </a:lvl1pPr>
          </a:lstStyle>
          <a:p>
            <a:pPr fontAlgn="base">
              <a:spcBef>
                <a:spcPct val="0"/>
              </a:spcBef>
              <a:spcAft>
                <a:spcPct val="0"/>
              </a:spcAft>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defTabSz="457200">
              <a:defRPr>
                <a:solidFill>
                  <a:prstClr val="black"/>
                </a:solidFill>
                <a:latin typeface="+mn-lt"/>
                <a:ea typeface="ＭＳ Ｐゴシック" charset="0"/>
                <a:cs typeface="+mn-cs"/>
              </a:defRPr>
            </a:lvl1pPr>
          </a:lstStyle>
          <a:p>
            <a:pPr fontAlgn="base">
              <a:spcBef>
                <a:spcPct val="0"/>
              </a:spcBef>
              <a:spcAft>
                <a:spcPct val="0"/>
              </a:spcAft>
              <a:defRPr/>
            </a:pPr>
            <a:fld id="{6AFB1229-3563-4B2F-9C85-055EF3360BED}" type="slidenum">
              <a:rPr lang="en-US"/>
              <a:pPr fontAlgn="base">
                <a:spcBef>
                  <a:spcPct val="0"/>
                </a:spcBef>
                <a:spcAft>
                  <a:spcPct val="0"/>
                </a:spcAft>
                <a:defRPr/>
              </a:pPr>
              <a:t>‹#›</a:t>
            </a:fld>
            <a:endParaRPr lang="en-US"/>
          </a:p>
        </p:txBody>
      </p:sp>
    </p:spTree>
    <p:extLst>
      <p:ext uri="{BB962C8B-B14F-4D97-AF65-F5344CB8AC3E}">
        <p14:creationId xmlns:p14="http://schemas.microsoft.com/office/powerpoint/2010/main" val="290261331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defTabSz="457200">
              <a:defRPr>
                <a:solidFill>
                  <a:prstClr val="black"/>
                </a:solidFill>
                <a:latin typeface="+mn-lt"/>
                <a:ea typeface="ＭＳ Ｐゴシック" charset="0"/>
                <a:cs typeface="+mn-cs"/>
              </a:defRPr>
            </a:lvl1pPr>
          </a:lstStyle>
          <a:p>
            <a:pPr fontAlgn="base">
              <a:spcBef>
                <a:spcPct val="0"/>
              </a:spcBef>
              <a:spcAft>
                <a:spcPct val="0"/>
              </a:spcAft>
              <a:defRPr/>
            </a:pPr>
            <a:fld id="{EBB33085-A171-45DD-BCED-49B04109AE44}" type="datetimeFigureOut">
              <a:rPr lang="en-US"/>
              <a:pPr fontAlgn="base">
                <a:spcBef>
                  <a:spcPct val="0"/>
                </a:spcBef>
                <a:spcAft>
                  <a:spcPct val="0"/>
                </a:spcAft>
                <a:defRPr/>
              </a:pPr>
              <a:t>3/17/2016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defTabSz="457200">
              <a:defRPr>
                <a:solidFill>
                  <a:prstClr val="black"/>
                </a:solidFill>
                <a:latin typeface="+mn-lt"/>
                <a:ea typeface="ＭＳ Ｐゴシック" charset="0"/>
                <a:cs typeface="+mn-cs"/>
              </a:defRPr>
            </a:lvl1pPr>
          </a:lstStyle>
          <a:p>
            <a:pPr fontAlgn="base">
              <a:spcBef>
                <a:spcPct val="0"/>
              </a:spcBef>
              <a:spcAft>
                <a:spcPct val="0"/>
              </a:spcAft>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defTabSz="457200">
              <a:defRPr>
                <a:solidFill>
                  <a:prstClr val="black"/>
                </a:solidFill>
                <a:latin typeface="+mn-lt"/>
                <a:ea typeface="ＭＳ Ｐゴシック" charset="0"/>
                <a:cs typeface="+mn-cs"/>
              </a:defRPr>
            </a:lvl1pPr>
          </a:lstStyle>
          <a:p>
            <a:pPr fontAlgn="base">
              <a:spcBef>
                <a:spcPct val="0"/>
              </a:spcBef>
              <a:spcAft>
                <a:spcPct val="0"/>
              </a:spcAft>
              <a:defRPr/>
            </a:pPr>
            <a:fld id="{516240C1-6EBC-4A6A-AF03-E68739506D82}" type="slidenum">
              <a:rPr lang="en-US"/>
              <a:pPr fontAlgn="base">
                <a:spcBef>
                  <a:spcPct val="0"/>
                </a:spcBef>
                <a:spcAft>
                  <a:spcPct val="0"/>
                </a:spcAft>
                <a:defRPr/>
              </a:pPr>
              <a:t>‹#›</a:t>
            </a:fld>
            <a:endParaRPr lang="en-US"/>
          </a:p>
        </p:txBody>
      </p:sp>
    </p:spTree>
    <p:extLst>
      <p:ext uri="{BB962C8B-B14F-4D97-AF65-F5344CB8AC3E}">
        <p14:creationId xmlns:p14="http://schemas.microsoft.com/office/powerpoint/2010/main" val="781184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ea typeface="+mn-ea"/>
                <a:cs typeface="+mn-cs"/>
              </a:defRPr>
            </a:lvl1pPr>
          </a:lstStyle>
          <a:p>
            <a:pPr>
              <a:defRPr/>
            </a:pPr>
            <a:fld id="{17C3DCC3-3FD1-4794-8DD9-4E790722D22B}" type="datetime1">
              <a:rPr lang="en-US" altLang="en-US"/>
              <a:pPr>
                <a:defRPr/>
              </a:pPr>
              <a:t>3/17/2016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ea typeface="+mn-ea"/>
                <a:cs typeface="+mn-cs"/>
              </a:defRPr>
            </a:lvl1pPr>
          </a:lstStyle>
          <a:p>
            <a:pPr>
              <a:defRPr/>
            </a:pPr>
            <a:fld id="{555108CB-FF45-4202-93E3-1A43A3432B37}" type="slidenum">
              <a:rPr lang="en-US" altLang="en-US"/>
              <a:pPr>
                <a:defRPr/>
              </a:pPr>
              <a:t>‹#›</a:t>
            </a:fld>
            <a:endParaRPr lang="en-US" altLang="en-US"/>
          </a:p>
        </p:txBody>
      </p:sp>
    </p:spTree>
    <p:extLst>
      <p:ext uri="{BB962C8B-B14F-4D97-AF65-F5344CB8AC3E}">
        <p14:creationId xmlns:p14="http://schemas.microsoft.com/office/powerpoint/2010/main" val="1733020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ea typeface="+mn-ea"/>
                <a:cs typeface="+mn-cs"/>
              </a:defRPr>
            </a:lvl1pPr>
          </a:lstStyle>
          <a:p>
            <a:pPr>
              <a:defRPr/>
            </a:pPr>
            <a:fld id="{6FA6DB66-3514-49B7-AE45-CCE04AA5402D}" type="datetime1">
              <a:rPr lang="en-US" altLang="en-US"/>
              <a:pPr>
                <a:defRPr/>
              </a:pPr>
              <a:t>3/17/2016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ea typeface="+mn-ea"/>
                <a:cs typeface="+mn-cs"/>
              </a:defRPr>
            </a:lvl1pPr>
          </a:lstStyle>
          <a:p>
            <a:pPr>
              <a:defRPr/>
            </a:pPr>
            <a:fld id="{DCD9211C-86E0-45FF-9078-EF39A9D8F480}" type="slidenum">
              <a:rPr lang="en-US" altLang="en-US"/>
              <a:pPr>
                <a:defRPr/>
              </a:pPr>
              <a:t>‹#›</a:t>
            </a:fld>
            <a:endParaRPr lang="en-US" altLang="en-US"/>
          </a:p>
        </p:txBody>
      </p:sp>
    </p:spTree>
    <p:extLst>
      <p:ext uri="{BB962C8B-B14F-4D97-AF65-F5344CB8AC3E}">
        <p14:creationId xmlns:p14="http://schemas.microsoft.com/office/powerpoint/2010/main" val="3039459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auto">
              <a:spcBef>
                <a:spcPts val="0"/>
              </a:spcBef>
              <a:spcAft>
                <a:spcPts val="0"/>
              </a:spcAft>
              <a:defRPr>
                <a:ea typeface="+mn-ea"/>
                <a:cs typeface="+mn-cs"/>
              </a:defRPr>
            </a:lvl1pPr>
          </a:lstStyle>
          <a:p>
            <a:pPr>
              <a:defRPr/>
            </a:pPr>
            <a:fld id="{F17924EE-F196-43D3-B34D-66197DCFD709}" type="datetime1">
              <a:rPr lang="en-US" altLang="en-US"/>
              <a:pPr>
                <a:defRPr/>
              </a:pPr>
              <a:t>3/17/2016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ea typeface="+mn-ea"/>
                <a:cs typeface="+mn-cs"/>
              </a:defRPr>
            </a:lvl1pPr>
          </a:lstStyle>
          <a:p>
            <a:pPr>
              <a:defRPr/>
            </a:pPr>
            <a:fld id="{5682E957-AF93-4335-9AB7-E2818B9C9087}" type="slidenum">
              <a:rPr lang="en-US" altLang="en-US"/>
              <a:pPr>
                <a:defRPr/>
              </a:pPr>
              <a:t>‹#›</a:t>
            </a:fld>
            <a:endParaRPr lang="en-US" altLang="en-US"/>
          </a:p>
        </p:txBody>
      </p:sp>
    </p:spTree>
    <p:extLst>
      <p:ext uri="{BB962C8B-B14F-4D97-AF65-F5344CB8AC3E}">
        <p14:creationId xmlns:p14="http://schemas.microsoft.com/office/powerpoint/2010/main" val="315614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fontAlgn="auto">
              <a:spcBef>
                <a:spcPts val="0"/>
              </a:spcBef>
              <a:spcAft>
                <a:spcPts val="0"/>
              </a:spcAft>
              <a:defRPr>
                <a:ea typeface="+mn-ea"/>
                <a:cs typeface="+mn-cs"/>
              </a:defRPr>
            </a:lvl1pPr>
          </a:lstStyle>
          <a:p>
            <a:pPr>
              <a:defRPr/>
            </a:pPr>
            <a:fld id="{D377FD10-B9FC-4B82-8AF2-E585DF0F3643}" type="datetime1">
              <a:rPr lang="en-US" altLang="en-US"/>
              <a:pPr>
                <a:defRPr/>
              </a:pPr>
              <a:t>3/17/2016</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fontAlgn="auto">
              <a:spcBef>
                <a:spcPts val="0"/>
              </a:spcBef>
              <a:spcAft>
                <a:spcPts val="0"/>
              </a:spcAft>
              <a:defRPr>
                <a:ea typeface="+mn-ea"/>
                <a:cs typeface="+mn-cs"/>
              </a:defRPr>
            </a:lvl1pPr>
          </a:lstStyle>
          <a:p>
            <a:pPr>
              <a:defRPr/>
            </a:pPr>
            <a:fld id="{237591FF-EA26-40DE-B8DE-433788911F93}" type="slidenum">
              <a:rPr lang="en-US" altLang="en-US"/>
              <a:pPr>
                <a:defRPr/>
              </a:pPr>
              <a:t>‹#›</a:t>
            </a:fld>
            <a:endParaRPr lang="en-US" altLang="en-US"/>
          </a:p>
        </p:txBody>
      </p:sp>
    </p:spTree>
    <p:extLst>
      <p:ext uri="{BB962C8B-B14F-4D97-AF65-F5344CB8AC3E}">
        <p14:creationId xmlns:p14="http://schemas.microsoft.com/office/powerpoint/2010/main" val="786924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fontAlgn="auto">
              <a:spcBef>
                <a:spcPts val="0"/>
              </a:spcBef>
              <a:spcAft>
                <a:spcPts val="0"/>
              </a:spcAft>
              <a:defRPr>
                <a:ea typeface="+mn-ea"/>
                <a:cs typeface="+mn-cs"/>
              </a:defRPr>
            </a:lvl1pPr>
          </a:lstStyle>
          <a:p>
            <a:pPr>
              <a:defRPr/>
            </a:pPr>
            <a:fld id="{F2BC5316-F25E-47FB-AC4E-2AFF66BF8194}" type="datetime1">
              <a:rPr lang="en-US" altLang="en-US"/>
              <a:pPr>
                <a:defRPr/>
              </a:pPr>
              <a:t>3/17/2016</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fontAlgn="auto">
              <a:spcBef>
                <a:spcPts val="0"/>
              </a:spcBef>
              <a:spcAft>
                <a:spcPts val="0"/>
              </a:spcAft>
              <a:defRPr>
                <a:ea typeface="+mn-ea"/>
                <a:cs typeface="+mn-cs"/>
              </a:defRPr>
            </a:lvl1pPr>
          </a:lstStyle>
          <a:p>
            <a:pPr>
              <a:defRPr/>
            </a:pPr>
            <a:fld id="{C5070B2D-0643-4D87-8C75-569DDB0B7E7C}" type="slidenum">
              <a:rPr lang="en-US" altLang="en-US"/>
              <a:pPr>
                <a:defRPr/>
              </a:pPr>
              <a:t>‹#›</a:t>
            </a:fld>
            <a:endParaRPr lang="en-US" altLang="en-US"/>
          </a:p>
        </p:txBody>
      </p:sp>
    </p:spTree>
    <p:extLst>
      <p:ext uri="{BB962C8B-B14F-4D97-AF65-F5344CB8AC3E}">
        <p14:creationId xmlns:p14="http://schemas.microsoft.com/office/powerpoint/2010/main" val="13111729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7.xml"/><Relationship Id="rId1" Type="http://schemas.openxmlformats.org/officeDocument/2006/relationships/slideLayout" Target="../slideLayouts/slideLayout16.xml"/><Relationship Id="rId4" Type="http://schemas.openxmlformats.org/officeDocument/2006/relationships/image" Target="../media/image1.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theme" Target="../theme/theme6.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44.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image" Target="../media/image1.jpeg"/><Relationship Id="rId5" Type="http://schemas.openxmlformats.org/officeDocument/2006/relationships/theme" Target="../theme/theme7.xml"/><Relationship Id="rId4"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4"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itle Placeholder 1"/>
          <p:cNvSpPr>
            <a:spLocks noGrp="1"/>
          </p:cNvSpPr>
          <p:nvPr>
            <p:ph type="title"/>
          </p:nvPr>
        </p:nvSpPr>
        <p:spPr bwMode="auto">
          <a:xfrm>
            <a:off x="546100" y="2497138"/>
            <a:ext cx="8039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Title</a:t>
            </a:r>
            <a:br>
              <a:rPr lang="en-US" altLang="en-US" smtClean="0"/>
            </a:br>
            <a:r>
              <a:rPr lang="en-US" altLang="en-US" smtClean="0"/>
              <a:t>Title 2</a:t>
            </a:r>
            <a:br>
              <a:rPr lang="en-US" altLang="en-US" smtClean="0"/>
            </a:br>
            <a:endParaRPr lang="en-US" altLang="en-US" smtClean="0"/>
          </a:p>
        </p:txBody>
      </p:sp>
      <p:sp>
        <p:nvSpPr>
          <p:cNvPr id="3076"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Name, Position Title  |  Date</a:t>
            </a:r>
          </a:p>
          <a:p>
            <a:pPr lvl="0"/>
            <a:endParaRPr lang="en-US" altLang="en-US" smtClean="0"/>
          </a:p>
        </p:txBody>
      </p:sp>
    </p:spTree>
    <p:extLst>
      <p:ext uri="{BB962C8B-B14F-4D97-AF65-F5344CB8AC3E}">
        <p14:creationId xmlns:p14="http://schemas.microsoft.com/office/powerpoint/2010/main" val="662098420"/>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ctr" defTabSz="457200" rtl="0" eaLnBrk="0" fontAlgn="base" hangingPunct="0">
        <a:spcBef>
          <a:spcPct val="0"/>
        </a:spcBef>
        <a:spcAft>
          <a:spcPct val="0"/>
        </a:spcAft>
        <a:defRPr sz="2800" b="1" kern="1200">
          <a:solidFill>
            <a:schemeClr val="tx1"/>
          </a:solidFill>
          <a:latin typeface="Times"/>
          <a:ea typeface="ＭＳ Ｐゴシック" charset="0"/>
          <a:cs typeface="ＭＳ Ｐゴシック" charset="0"/>
        </a:defRPr>
      </a:lvl1pPr>
      <a:lvl2pPr algn="ctr" defTabSz="457200" rtl="0" eaLnBrk="0" fontAlgn="base" hangingPunct="0">
        <a:spcBef>
          <a:spcPct val="0"/>
        </a:spcBef>
        <a:spcAft>
          <a:spcPct val="0"/>
        </a:spcAft>
        <a:defRPr sz="2800" b="1">
          <a:solidFill>
            <a:schemeClr val="tx1"/>
          </a:solidFill>
          <a:latin typeface="Times" pitchFamily="18" charset="0"/>
          <a:ea typeface="ＭＳ Ｐゴシック" charset="0"/>
          <a:cs typeface="ＭＳ Ｐゴシック" charset="0"/>
        </a:defRPr>
      </a:lvl2pPr>
      <a:lvl3pPr algn="ctr" defTabSz="457200" rtl="0" eaLnBrk="0" fontAlgn="base" hangingPunct="0">
        <a:spcBef>
          <a:spcPct val="0"/>
        </a:spcBef>
        <a:spcAft>
          <a:spcPct val="0"/>
        </a:spcAft>
        <a:defRPr sz="2800" b="1">
          <a:solidFill>
            <a:schemeClr val="tx1"/>
          </a:solidFill>
          <a:latin typeface="Times" pitchFamily="18" charset="0"/>
          <a:ea typeface="ＭＳ Ｐゴシック" charset="0"/>
          <a:cs typeface="ＭＳ Ｐゴシック" charset="0"/>
        </a:defRPr>
      </a:lvl3pPr>
      <a:lvl4pPr algn="ctr" defTabSz="457200" rtl="0" eaLnBrk="0" fontAlgn="base" hangingPunct="0">
        <a:spcBef>
          <a:spcPct val="0"/>
        </a:spcBef>
        <a:spcAft>
          <a:spcPct val="0"/>
        </a:spcAft>
        <a:defRPr sz="2800" b="1">
          <a:solidFill>
            <a:schemeClr val="tx1"/>
          </a:solidFill>
          <a:latin typeface="Times" pitchFamily="18" charset="0"/>
          <a:ea typeface="ＭＳ Ｐゴシック" charset="0"/>
          <a:cs typeface="ＭＳ Ｐゴシック" charset="0"/>
        </a:defRPr>
      </a:lvl4pPr>
      <a:lvl5pPr algn="ctr" defTabSz="457200" rtl="0" eaLnBrk="0" fontAlgn="base" hangingPunct="0">
        <a:spcBef>
          <a:spcPct val="0"/>
        </a:spcBef>
        <a:spcAft>
          <a:spcPct val="0"/>
        </a:spcAft>
        <a:defRPr sz="2800" b="1">
          <a:solidFill>
            <a:schemeClr val="tx1"/>
          </a:solidFill>
          <a:latin typeface="Times" pitchFamily="18"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eaLnBrk="0" fontAlgn="base" hangingPunct="0">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5124"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5125"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defTabSz="457200" fontAlgn="auto">
              <a:spcBef>
                <a:spcPts val="0"/>
              </a:spcBef>
              <a:spcAft>
                <a:spcPts val="0"/>
              </a:spcAft>
              <a:defRPr sz="1200">
                <a:solidFill>
                  <a:prstClr val="black">
                    <a:tint val="75000"/>
                  </a:prstClr>
                </a:solidFill>
                <a:latin typeface="+mn-lt"/>
                <a:ea typeface="+mn-ea"/>
                <a:cs typeface="+mn-cs"/>
              </a:defRPr>
            </a:lvl1pPr>
          </a:lstStyle>
          <a:p>
            <a:pPr>
              <a:defRPr/>
            </a:pPr>
            <a:r>
              <a:rPr lang="en-US"/>
              <a:t>Title  |  Name, Position Title  |  Date       </a:t>
            </a:r>
            <a:fld id="{F3AE1DE4-AA0C-45B5-8FBE-612895B06083}" type="slidenum">
              <a:rPr lang="en-US"/>
              <a:pPr>
                <a:defRPr/>
              </a:pPr>
              <a:t>‹#›</a:t>
            </a:fld>
            <a:endParaRPr lang="en-US"/>
          </a:p>
          <a:p>
            <a:pPr>
              <a:defRPr/>
            </a:pPr>
            <a:endParaRPr lang="en-US"/>
          </a:p>
        </p:txBody>
      </p:sp>
    </p:spTree>
    <p:extLst>
      <p:ext uri="{BB962C8B-B14F-4D97-AF65-F5344CB8AC3E}">
        <p14:creationId xmlns:p14="http://schemas.microsoft.com/office/powerpoint/2010/main" val="2631146956"/>
      </p:ext>
    </p:extLst>
  </p:cSld>
  <p:clrMap bg1="lt1" tx1="dk1" bg2="lt2" tx2="dk2" accent1="accent1" accent2="accent2" accent3="accent3" accent4="accent4" accent5="accent5" accent6="accent6" hlink="hlink" folHlink="folHlink"/>
  <p:sldLayoutIdLst>
    <p:sldLayoutId id="2147483664" r:id="rId1"/>
    <p:sldLayoutId id="2147483665" r:id="rId2"/>
  </p:sldLayoutIdLst>
  <p:txStyles>
    <p:titleStyle>
      <a:lvl1pPr algn="l" defTabSz="457200" rtl="0" eaLnBrk="0" fontAlgn="base" hangingPunct="0">
        <a:spcBef>
          <a:spcPct val="0"/>
        </a:spcBef>
        <a:spcAft>
          <a:spcPct val="0"/>
        </a:spcAft>
        <a:defRPr sz="2400" b="1" kern="1200">
          <a:solidFill>
            <a:schemeClr val="tx1"/>
          </a:solidFill>
          <a:latin typeface="Times"/>
          <a:ea typeface="ＭＳ Ｐゴシック" charset="0"/>
          <a:cs typeface="Times"/>
        </a:defRPr>
      </a:lvl1pPr>
      <a:lvl2pPr algn="l" defTabSz="457200" rtl="0" eaLnBrk="0" fontAlgn="base" hangingPunct="0">
        <a:spcBef>
          <a:spcPct val="0"/>
        </a:spcBef>
        <a:spcAft>
          <a:spcPct val="0"/>
        </a:spcAft>
        <a:defRPr sz="2400" b="1">
          <a:solidFill>
            <a:schemeClr val="tx1"/>
          </a:solidFill>
          <a:latin typeface="Times" charset="0"/>
          <a:ea typeface="ＭＳ Ｐゴシック" charset="0"/>
          <a:cs typeface="Times" pitchFamily="18" charset="0"/>
        </a:defRPr>
      </a:lvl2pPr>
      <a:lvl3pPr algn="l" defTabSz="457200" rtl="0" eaLnBrk="0" fontAlgn="base" hangingPunct="0">
        <a:spcBef>
          <a:spcPct val="0"/>
        </a:spcBef>
        <a:spcAft>
          <a:spcPct val="0"/>
        </a:spcAft>
        <a:defRPr sz="2400" b="1">
          <a:solidFill>
            <a:schemeClr val="tx1"/>
          </a:solidFill>
          <a:latin typeface="Times" charset="0"/>
          <a:ea typeface="ＭＳ Ｐゴシック" charset="0"/>
          <a:cs typeface="Times" pitchFamily="18" charset="0"/>
        </a:defRPr>
      </a:lvl3pPr>
      <a:lvl4pPr algn="l" defTabSz="457200" rtl="0" eaLnBrk="0" fontAlgn="base" hangingPunct="0">
        <a:spcBef>
          <a:spcPct val="0"/>
        </a:spcBef>
        <a:spcAft>
          <a:spcPct val="0"/>
        </a:spcAft>
        <a:defRPr sz="2400" b="1">
          <a:solidFill>
            <a:schemeClr val="tx1"/>
          </a:solidFill>
          <a:latin typeface="Times" charset="0"/>
          <a:ea typeface="ＭＳ Ｐゴシック" charset="0"/>
          <a:cs typeface="Times" pitchFamily="18" charset="0"/>
        </a:defRPr>
      </a:lvl4pPr>
      <a:lvl5pPr algn="l" defTabSz="457200" rtl="0" eaLnBrk="0" fontAlgn="base" hangingPunct="0">
        <a:spcBef>
          <a:spcPct val="0"/>
        </a:spcBef>
        <a:spcAft>
          <a:spcPct val="0"/>
        </a:spcAft>
        <a:defRPr sz="2400" b="1">
          <a:solidFill>
            <a:schemeClr val="tx1"/>
          </a:solidFill>
          <a:latin typeface="Times" charset="0"/>
          <a:ea typeface="ＭＳ Ｐゴシック" charset="0"/>
          <a:cs typeface="Times" pitchFamily="18"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eaLnBrk="0" fontAlgn="base" hangingPunct="0">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eaLnBrk="0" fontAlgn="base" hangingPunct="0">
        <a:spcBef>
          <a:spcPts val="1500"/>
        </a:spcBef>
        <a:spcAft>
          <a:spcPct val="0"/>
        </a:spcAft>
        <a:buFont typeface="Wingdings" pitchFamily="2" charset="2"/>
        <a:buChar char="§"/>
        <a:defRPr kern="1200">
          <a:solidFill>
            <a:schemeClr val="tx1"/>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614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latin typeface="+mn-lt"/>
                <a:ea typeface="ＭＳ Ｐゴシック" charset="0"/>
              </a:defRPr>
            </a:lvl1pPr>
          </a:lstStyle>
          <a:p>
            <a:pPr fontAlgn="base">
              <a:spcBef>
                <a:spcPct val="0"/>
              </a:spcBef>
              <a:spcAft>
                <a:spcPct val="0"/>
              </a:spcAft>
              <a:defRPr/>
            </a:pPr>
            <a:fld id="{50A5F698-AD5D-4289-8639-E8DA6105E27F}" type="datetime1">
              <a:rPr lang="en-US" altLang="en-US">
                <a:cs typeface="Arial" charset="0"/>
              </a:rPr>
              <a:pPr fontAlgn="base">
                <a:spcBef>
                  <a:spcPct val="0"/>
                </a:spcBef>
                <a:spcAft>
                  <a:spcPct val="0"/>
                </a:spcAft>
                <a:defRPr/>
              </a:pPr>
              <a:t>3/17/2016</a:t>
            </a:fld>
            <a:endParaRPr lang="en-US" altLang="en-US">
              <a:cs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mn-lt"/>
                <a:ea typeface="ＭＳ Ｐゴシック" charset="0"/>
              </a:defRPr>
            </a:lvl1pPr>
          </a:lstStyle>
          <a:p>
            <a:pPr fontAlgn="base">
              <a:spcBef>
                <a:spcPct val="0"/>
              </a:spcBef>
              <a:spcAft>
                <a:spcPct val="0"/>
              </a:spcAft>
              <a:defRPr/>
            </a:pPr>
            <a:fld id="{E2B55683-CA4D-4576-9A31-F3D27D0FBB27}" type="slidenum">
              <a:rPr lang="en-US" altLang="en-US">
                <a:cs typeface="Arial" charset="0"/>
              </a:rPr>
              <a:pPr fontAlgn="base">
                <a:spcBef>
                  <a:spcPct val="0"/>
                </a:spcBef>
                <a:spcAft>
                  <a:spcPct val="0"/>
                </a:spcAft>
                <a:defRPr/>
              </a:pPr>
              <a:t>‹#›</a:t>
            </a:fld>
            <a:endParaRPr lang="en-US" altLang="en-US">
              <a:cs typeface="Arial" charset="0"/>
            </a:endParaRPr>
          </a:p>
        </p:txBody>
      </p:sp>
    </p:spTree>
    <p:extLst>
      <p:ext uri="{BB962C8B-B14F-4D97-AF65-F5344CB8AC3E}">
        <p14:creationId xmlns:p14="http://schemas.microsoft.com/office/powerpoint/2010/main" val="1987637766"/>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ctr" rtl="0" eaLnBrk="0" fontAlgn="base" hangingPunct="0">
        <a:spcBef>
          <a:spcPct val="0"/>
        </a:spcBef>
        <a:spcAft>
          <a:spcPct val="0"/>
        </a:spcAft>
        <a:defRPr sz="4400" kern="1200">
          <a:solidFill>
            <a:schemeClr val="tx1"/>
          </a:solidFill>
          <a:latin typeface="+mj-lt"/>
          <a:ea typeface="ＭＳ Ｐゴシック" pitchFamily="-101" charset="-128"/>
          <a:cs typeface="ＭＳ Ｐゴシック" pitchFamily="-101"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pitchFamily="-101" charset="-128"/>
          <a:cs typeface="ＭＳ Ｐゴシック" pitchFamily="-101"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itchFamily="-101" charset="-128"/>
          <a:cs typeface="ＭＳ Ｐゴシック" pitchFamily="-101"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itchFamily="-101" charset="-128"/>
          <a:cs typeface="ＭＳ Ｐゴシック" pitchFamily="-101"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itchFamily="-101" charset="-128"/>
          <a:cs typeface="ＭＳ Ｐゴシック" pitchFamily="-101"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pitchFamily="-101" charset="-128"/>
          <a:cs typeface="ＭＳ Ｐゴシック" pitchFamily="-101"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pitchFamily="-101"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pitchFamily="-101"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itchFamily="-101"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itchFamily="-101" charset="-128"/>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17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717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717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defTabSz="457200" fontAlgn="auto">
              <a:spcBef>
                <a:spcPts val="0"/>
              </a:spcBef>
              <a:spcAft>
                <a:spcPts val="0"/>
              </a:spcAft>
              <a:defRPr sz="1200">
                <a:solidFill>
                  <a:prstClr val="black">
                    <a:tint val="75000"/>
                  </a:prstClr>
                </a:solidFill>
                <a:latin typeface="+mn-lt"/>
                <a:ea typeface="+mn-ea"/>
                <a:cs typeface="+mn-cs"/>
              </a:defRPr>
            </a:lvl1pPr>
          </a:lstStyle>
          <a:p>
            <a:pPr>
              <a:defRPr/>
            </a:pPr>
            <a:r>
              <a:rPr lang="en-US"/>
              <a:t>Title  |  Name, Position Title  |  Date       </a:t>
            </a:r>
            <a:fld id="{C94FC4F7-983E-49EF-B3F2-151F65A9BAE5}" type="slidenum">
              <a:rPr lang="en-US"/>
              <a:pPr>
                <a:defRPr/>
              </a:pPr>
              <a:t>‹#›</a:t>
            </a:fld>
            <a:endParaRPr lang="en-US"/>
          </a:p>
          <a:p>
            <a:pPr>
              <a:defRPr/>
            </a:pPr>
            <a:endParaRPr lang="en-US"/>
          </a:p>
        </p:txBody>
      </p:sp>
    </p:spTree>
    <p:extLst>
      <p:ext uri="{BB962C8B-B14F-4D97-AF65-F5344CB8AC3E}">
        <p14:creationId xmlns:p14="http://schemas.microsoft.com/office/powerpoint/2010/main" val="3478202765"/>
      </p:ext>
    </p:extLst>
  </p:cSld>
  <p:clrMap bg1="lt1" tx1="dk1" bg2="lt2" tx2="dk2" accent1="accent1" accent2="accent2" accent3="accent3" accent4="accent4" accent5="accent5" accent6="accent6" hlink="hlink" folHlink="folHlink"/>
  <p:sldLayoutIdLst>
    <p:sldLayoutId id="2147483679" r:id="rId1"/>
    <p:sldLayoutId id="2147483680" r:id="rId2"/>
  </p:sldLayoutIdLst>
  <p:txStyles>
    <p:titleStyle>
      <a:lvl1pPr algn="l" defTabSz="457200" rtl="0" eaLnBrk="0" fontAlgn="base" hangingPunct="0">
        <a:spcBef>
          <a:spcPct val="0"/>
        </a:spcBef>
        <a:spcAft>
          <a:spcPct val="0"/>
        </a:spcAft>
        <a:defRPr sz="2400" b="1" kern="1200">
          <a:solidFill>
            <a:schemeClr val="tx1"/>
          </a:solidFill>
          <a:latin typeface="Times"/>
          <a:ea typeface="ＭＳ Ｐゴシック" charset="0"/>
          <a:cs typeface="Times"/>
        </a:defRPr>
      </a:lvl1pPr>
      <a:lvl2pPr algn="l" defTabSz="457200" rtl="0" eaLnBrk="0" fontAlgn="base" hangingPunct="0">
        <a:spcBef>
          <a:spcPct val="0"/>
        </a:spcBef>
        <a:spcAft>
          <a:spcPct val="0"/>
        </a:spcAft>
        <a:defRPr sz="2400" b="1">
          <a:solidFill>
            <a:schemeClr val="tx1"/>
          </a:solidFill>
          <a:latin typeface="Times" charset="0"/>
          <a:ea typeface="ＭＳ Ｐゴシック" charset="0"/>
          <a:cs typeface="Times" pitchFamily="18" charset="0"/>
        </a:defRPr>
      </a:lvl2pPr>
      <a:lvl3pPr algn="l" defTabSz="457200" rtl="0" eaLnBrk="0" fontAlgn="base" hangingPunct="0">
        <a:spcBef>
          <a:spcPct val="0"/>
        </a:spcBef>
        <a:spcAft>
          <a:spcPct val="0"/>
        </a:spcAft>
        <a:defRPr sz="2400" b="1">
          <a:solidFill>
            <a:schemeClr val="tx1"/>
          </a:solidFill>
          <a:latin typeface="Times" charset="0"/>
          <a:ea typeface="ＭＳ Ｐゴシック" charset="0"/>
          <a:cs typeface="Times" pitchFamily="18" charset="0"/>
        </a:defRPr>
      </a:lvl3pPr>
      <a:lvl4pPr algn="l" defTabSz="457200" rtl="0" eaLnBrk="0" fontAlgn="base" hangingPunct="0">
        <a:spcBef>
          <a:spcPct val="0"/>
        </a:spcBef>
        <a:spcAft>
          <a:spcPct val="0"/>
        </a:spcAft>
        <a:defRPr sz="2400" b="1">
          <a:solidFill>
            <a:schemeClr val="tx1"/>
          </a:solidFill>
          <a:latin typeface="Times" charset="0"/>
          <a:ea typeface="ＭＳ Ｐゴシック" charset="0"/>
          <a:cs typeface="Times" pitchFamily="18" charset="0"/>
        </a:defRPr>
      </a:lvl4pPr>
      <a:lvl5pPr algn="l" defTabSz="457200" rtl="0" eaLnBrk="0" fontAlgn="base" hangingPunct="0">
        <a:spcBef>
          <a:spcPct val="0"/>
        </a:spcBef>
        <a:spcAft>
          <a:spcPct val="0"/>
        </a:spcAft>
        <a:defRPr sz="2400" b="1">
          <a:solidFill>
            <a:schemeClr val="tx1"/>
          </a:solidFill>
          <a:latin typeface="Times" charset="0"/>
          <a:ea typeface="ＭＳ Ｐゴシック" charset="0"/>
          <a:cs typeface="Times" pitchFamily="18"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eaLnBrk="0" fontAlgn="base" hangingPunct="0">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eaLnBrk="0" fontAlgn="base" hangingPunct="0">
        <a:spcBef>
          <a:spcPts val="1500"/>
        </a:spcBef>
        <a:spcAft>
          <a:spcPct val="0"/>
        </a:spcAft>
        <a:buFont typeface="Wingdings" pitchFamily="2" charset="2"/>
        <a:buChar char="§"/>
        <a:defRPr kern="1200">
          <a:solidFill>
            <a:schemeClr val="tx1"/>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9219"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pitchFamily="34" charset="0"/>
                <a:ea typeface="ＭＳ Ｐゴシック" charset="0"/>
                <a:cs typeface="Arial" pitchFamily="34" charset="0"/>
              </a:defRPr>
            </a:lvl1pPr>
          </a:lstStyle>
          <a:p>
            <a:pPr fontAlgn="base">
              <a:spcBef>
                <a:spcPct val="0"/>
              </a:spcBef>
              <a:spcAft>
                <a:spcPct val="0"/>
              </a:spcAft>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pitchFamily="34" charset="0"/>
                <a:ea typeface="ＭＳ Ｐゴシック" charset="0"/>
                <a:cs typeface="Arial" pitchFamily="34" charset="0"/>
              </a:defRPr>
            </a:lvl1pPr>
          </a:lstStyle>
          <a:p>
            <a:pPr fontAlgn="base">
              <a:spcBef>
                <a:spcPct val="0"/>
              </a:spcBef>
              <a:spcAft>
                <a:spcPct val="0"/>
              </a:spcAft>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pitchFamily="34" charset="0"/>
                <a:ea typeface="ＭＳ Ｐゴシック" charset="0"/>
                <a:cs typeface="Arial" pitchFamily="34" charset="0"/>
              </a:defRPr>
            </a:lvl1pPr>
          </a:lstStyle>
          <a:p>
            <a:pPr fontAlgn="base">
              <a:spcBef>
                <a:spcPct val="0"/>
              </a:spcBef>
              <a:spcAft>
                <a:spcPct val="0"/>
              </a:spcAft>
              <a:defRPr/>
            </a:pPr>
            <a:fld id="{952D4858-D610-40F5-A43B-78E76093DBC9}" type="slidenum">
              <a:rPr lang="en-US" altLang="en-US"/>
              <a:pPr fontAlgn="base">
                <a:spcBef>
                  <a:spcPct val="0"/>
                </a:spcBef>
                <a:spcAft>
                  <a:spcPct val="0"/>
                </a:spcAft>
                <a:defRPr/>
              </a:pPr>
              <a:t>‹#›</a:t>
            </a:fld>
            <a:endParaRPr lang="en-US" altLang="en-US"/>
          </a:p>
        </p:txBody>
      </p:sp>
    </p:spTree>
    <p:extLst>
      <p:ext uri="{BB962C8B-B14F-4D97-AF65-F5344CB8AC3E}">
        <p14:creationId xmlns:p14="http://schemas.microsoft.com/office/powerpoint/2010/main" val="1209806752"/>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126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ea typeface="ＭＳ Ｐゴシック" charset="0"/>
                <a:cs typeface="+mn-cs"/>
              </a:defRPr>
            </a:lvl1pPr>
          </a:lstStyle>
          <a:p>
            <a:pPr>
              <a:defRPr/>
            </a:pPr>
            <a:fld id="{B5C134C1-E5D5-49CC-B538-6976C4B345A4}" type="datetimeFigureOut">
              <a:rPr lang="en-US"/>
              <a:pPr>
                <a:defRPr/>
              </a:pPr>
              <a:t>3/17/2016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ea typeface="ＭＳ Ｐゴシック" charset="0"/>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ea typeface="ＭＳ Ｐゴシック" charset="0"/>
                <a:cs typeface="+mn-cs"/>
              </a:defRPr>
            </a:lvl1pPr>
          </a:lstStyle>
          <a:p>
            <a:pPr>
              <a:defRPr/>
            </a:pPr>
            <a:fld id="{86A496D8-EB7A-4182-B69C-CD98B391824B}" type="slidenum">
              <a:rPr lang="en-US"/>
              <a:pPr>
                <a:defRPr/>
              </a:pPr>
              <a:t>‹#›</a:t>
            </a:fld>
            <a:endParaRPr lang="en-US"/>
          </a:p>
        </p:txBody>
      </p:sp>
    </p:spTree>
    <p:extLst>
      <p:ext uri="{BB962C8B-B14F-4D97-AF65-F5344CB8AC3E}">
        <p14:creationId xmlns:p14="http://schemas.microsoft.com/office/powerpoint/2010/main" val="3894226667"/>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290" name="Picture 15" descr="signaturelogoSQ.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Title Placeholder 1"/>
          <p:cNvSpPr>
            <a:spLocks noGrp="1"/>
          </p:cNvSpPr>
          <p:nvPr>
            <p:ph type="title"/>
          </p:nvPr>
        </p:nvSpPr>
        <p:spPr bwMode="auto">
          <a:xfrm>
            <a:off x="546100" y="2497138"/>
            <a:ext cx="8039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Title</a:t>
            </a:r>
            <a:br>
              <a:rPr lang="en-US" altLang="en-US" smtClean="0"/>
            </a:br>
            <a:r>
              <a:rPr lang="en-US" altLang="en-US" smtClean="0"/>
              <a:t>Title 2</a:t>
            </a:r>
            <a:br>
              <a:rPr lang="en-US" altLang="en-US" smtClean="0"/>
            </a:br>
            <a:endParaRPr lang="en-US" altLang="en-US" smtClean="0"/>
          </a:p>
        </p:txBody>
      </p:sp>
      <p:sp>
        <p:nvSpPr>
          <p:cNvPr id="12292"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Name, Position Title  |  Date</a:t>
            </a:r>
          </a:p>
          <a:p>
            <a:pPr lvl="0"/>
            <a:endParaRPr lang="en-US" altLang="en-US" smtClean="0"/>
          </a:p>
        </p:txBody>
      </p:sp>
    </p:spTree>
    <p:extLst>
      <p:ext uri="{BB962C8B-B14F-4D97-AF65-F5344CB8AC3E}">
        <p14:creationId xmlns:p14="http://schemas.microsoft.com/office/powerpoint/2010/main" val="468033905"/>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Lst>
  <p:txStyles>
    <p:titleStyle>
      <a:lvl1pPr algn="ctr" defTabSz="457200" rtl="0" eaLnBrk="0" fontAlgn="base" hangingPunct="0">
        <a:spcBef>
          <a:spcPct val="0"/>
        </a:spcBef>
        <a:spcAft>
          <a:spcPct val="0"/>
        </a:spcAft>
        <a:defRPr sz="2800" b="1" kern="1200">
          <a:solidFill>
            <a:schemeClr val="tx1"/>
          </a:solidFill>
          <a:latin typeface="Times"/>
          <a:ea typeface="ＭＳ Ｐゴシック" charset="0"/>
          <a:cs typeface="ＭＳ Ｐゴシック" charset="0"/>
        </a:defRPr>
      </a:lvl1pPr>
      <a:lvl2pPr algn="ctr" defTabSz="457200" rtl="0" eaLnBrk="0" fontAlgn="base" hangingPunct="0">
        <a:spcBef>
          <a:spcPct val="0"/>
        </a:spcBef>
        <a:spcAft>
          <a:spcPct val="0"/>
        </a:spcAft>
        <a:defRPr sz="2800" b="1">
          <a:solidFill>
            <a:schemeClr val="tx1"/>
          </a:solidFill>
          <a:latin typeface="Times" pitchFamily="18" charset="0"/>
          <a:ea typeface="ＭＳ Ｐゴシック" charset="0"/>
          <a:cs typeface="ＭＳ Ｐゴシック" charset="0"/>
        </a:defRPr>
      </a:lvl2pPr>
      <a:lvl3pPr algn="ctr" defTabSz="457200" rtl="0" eaLnBrk="0" fontAlgn="base" hangingPunct="0">
        <a:spcBef>
          <a:spcPct val="0"/>
        </a:spcBef>
        <a:spcAft>
          <a:spcPct val="0"/>
        </a:spcAft>
        <a:defRPr sz="2800" b="1">
          <a:solidFill>
            <a:schemeClr val="tx1"/>
          </a:solidFill>
          <a:latin typeface="Times" pitchFamily="18" charset="0"/>
          <a:ea typeface="ＭＳ Ｐゴシック" charset="0"/>
          <a:cs typeface="ＭＳ Ｐゴシック" charset="0"/>
        </a:defRPr>
      </a:lvl3pPr>
      <a:lvl4pPr algn="ctr" defTabSz="457200" rtl="0" eaLnBrk="0" fontAlgn="base" hangingPunct="0">
        <a:spcBef>
          <a:spcPct val="0"/>
        </a:spcBef>
        <a:spcAft>
          <a:spcPct val="0"/>
        </a:spcAft>
        <a:defRPr sz="2800" b="1">
          <a:solidFill>
            <a:schemeClr val="tx1"/>
          </a:solidFill>
          <a:latin typeface="Times" pitchFamily="18" charset="0"/>
          <a:ea typeface="ＭＳ Ｐゴシック" charset="0"/>
          <a:cs typeface="ＭＳ Ｐゴシック" charset="0"/>
        </a:defRPr>
      </a:lvl4pPr>
      <a:lvl5pPr algn="ctr" defTabSz="457200" rtl="0" eaLnBrk="0" fontAlgn="base" hangingPunct="0">
        <a:spcBef>
          <a:spcPct val="0"/>
        </a:spcBef>
        <a:spcAft>
          <a:spcPct val="0"/>
        </a:spcAft>
        <a:defRPr sz="2800" b="1">
          <a:solidFill>
            <a:schemeClr val="tx1"/>
          </a:solidFill>
          <a:latin typeface="Times" pitchFamily="18"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eaLnBrk="0" fontAlgn="base" hangingPunct="0">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oleObject" Target="../embeddings/Microsoft_Excel_97-2003_Worksheet5.xls"/><Relationship Id="rId3" Type="http://schemas.openxmlformats.org/officeDocument/2006/relationships/notesSlide" Target="../notesSlides/notesSlide21.xml"/><Relationship Id="rId7" Type="http://schemas.openxmlformats.org/officeDocument/2006/relationships/oleObject" Target="../embeddings/oleObject2.bin"/><Relationship Id="rId2" Type="http://schemas.openxmlformats.org/officeDocument/2006/relationships/slideLayout" Target="../slideLayouts/slideLayout31.xml"/><Relationship Id="rId1" Type="http://schemas.openxmlformats.org/officeDocument/2006/relationships/vmlDrawing" Target="../drawings/vmlDrawing4.vml"/><Relationship Id="rId6" Type="http://schemas.openxmlformats.org/officeDocument/2006/relationships/image" Target="../media/image8.png"/><Relationship Id="rId5" Type="http://schemas.openxmlformats.org/officeDocument/2006/relationships/oleObject" Target="../embeddings/Microsoft_Excel_97-2003_Worksheet4.xls"/><Relationship Id="rId4" Type="http://schemas.openxmlformats.org/officeDocument/2006/relationships/oleObject" Target="../embeddings/oleObject1.bin"/><Relationship Id="rId9" Type="http://schemas.openxmlformats.org/officeDocument/2006/relationships/image" Target="../media/image9.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32.xml"/><Relationship Id="rId1" Type="http://schemas.openxmlformats.org/officeDocument/2006/relationships/vmlDrawing" Target="../drawings/vmlDrawing5.vml"/><Relationship Id="rId6" Type="http://schemas.openxmlformats.org/officeDocument/2006/relationships/image" Target="../media/image10.png"/><Relationship Id="rId5" Type="http://schemas.openxmlformats.org/officeDocument/2006/relationships/oleObject" Target="../embeddings/Microsoft_Excel_97-2003_Worksheet6.xls"/><Relationship Id="rId4" Type="http://schemas.openxmlformats.org/officeDocument/2006/relationships/oleObject" Target="../embeddings/oleObject3.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45.xml"/><Relationship Id="rId1" Type="http://schemas.openxmlformats.org/officeDocument/2006/relationships/vmlDrawing" Target="../drawings/vmlDrawing6.vml"/><Relationship Id="rId6" Type="http://schemas.openxmlformats.org/officeDocument/2006/relationships/image" Target="../media/image11.png"/><Relationship Id="rId5" Type="http://schemas.openxmlformats.org/officeDocument/2006/relationships/oleObject" Target="../embeddings/Microsoft_Excel_97-2003_Worksheet7.xls"/><Relationship Id="rId4" Type="http://schemas.openxmlformats.org/officeDocument/2006/relationships/oleObject" Target="../embeddings/oleObject4.bin"/></Relationships>
</file>

<file path=ppt/slides/_rels/slide2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s://www.google.com/url?sa=i&amp;rct=j&amp;q=&amp;esrc=s&amp;frm=1&amp;source=images&amp;cd=&amp;cad=rja&amp;uact=8&amp;ved=0ahUKEwj0yPm6nqfJAhUJgj4KHezeCmIQjRwIBw&amp;url=https://www.cambridgema.gov/vet&amp;psig=AFQjCNHikYfGvCXwJfYbw_c9X5LfR2mOPw&amp;ust=1448391896940072" TargetMode="External"/><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3" Type="http://schemas.openxmlformats.org/officeDocument/2006/relationships/hyperlink" Target="http://www.cms.gov/apps/glossary/default.asp"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hyperlink" Target="https://www.hcup-us.ahrq.gov/db/nation/nis/APR-DRGsV20MethodologyOverviewandBibliography.pdf" TargetMode="External"/><Relationship Id="rId5" Type="http://schemas.openxmlformats.org/officeDocument/2006/relationships/image" Target="../media/image2.png"/><Relationship Id="rId4" Type="http://schemas.openxmlformats.org/officeDocument/2006/relationships/oleObject" Target="../embeddings/Microsoft_Excel_97-2003_Worksheet1.xls"/></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notesSlide" Target="../notesSlides/notesSlide7.xml"/><Relationship Id="rId7" Type="http://schemas.openxmlformats.org/officeDocument/2006/relationships/diagramLayout" Target="../diagrams/layout1.xml"/><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diagramData" Target="../diagrams/data1.xml"/><Relationship Id="rId5" Type="http://schemas.openxmlformats.org/officeDocument/2006/relationships/image" Target="../media/image3.png"/><Relationship Id="rId10" Type="http://schemas.microsoft.com/office/2007/relationships/diagramDrawing" Target="../diagrams/drawing1.xml"/><Relationship Id="rId4" Type="http://schemas.openxmlformats.org/officeDocument/2006/relationships/oleObject" Target="../embeddings/Microsoft_Excel_97-2003_Worksheet2.xls"/><Relationship Id="rId9" Type="http://schemas.openxmlformats.org/officeDocument/2006/relationships/diagramColors" Target="../diagrams/colors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5.jpeg"/><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hyperlink" Target="http://www.aaos.org/news/aaosnow/dec13/advocacy2.asp" TargetMode="External"/><Relationship Id="rId5" Type="http://schemas.openxmlformats.org/officeDocument/2006/relationships/image" Target="../media/image4.png"/><Relationship Id="rId4" Type="http://schemas.openxmlformats.org/officeDocument/2006/relationships/oleObject" Target="../embeddings/Microsoft_Excel_97-2003_Worksheet3.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itle 3"/>
          <p:cNvSpPr>
            <a:spLocks noGrp="1"/>
          </p:cNvSpPr>
          <p:nvPr>
            <p:ph type="title"/>
          </p:nvPr>
        </p:nvSpPr>
        <p:spPr/>
        <p:txBody>
          <a:bodyPr/>
          <a:lstStyle/>
          <a:p>
            <a:pPr eaLnBrk="1" hangingPunct="1"/>
            <a:r>
              <a:rPr lang="en-US" altLang="en-US" sz="3200" b="0" dirty="0" smtClean="0">
                <a:latin typeface="Arial" panose="020B0604020202020204" pitchFamily="34" charset="0"/>
                <a:ea typeface="ＭＳ Ｐゴシック" pitchFamily="34" charset="-128"/>
                <a:cs typeface="Arial" panose="020B0604020202020204" pitchFamily="34" charset="0"/>
              </a:rPr>
              <a:t>Case Mix – Questions Submitted by Users</a:t>
            </a:r>
            <a:r>
              <a:rPr lang="en-US" altLang="en-US" b="0" dirty="0" smtClean="0">
                <a:latin typeface="Arial" panose="020B0604020202020204" pitchFamily="34" charset="0"/>
                <a:ea typeface="ＭＳ Ｐゴシック" pitchFamily="34" charset="-128"/>
                <a:cs typeface="Arial" panose="020B0604020202020204" pitchFamily="34" charset="0"/>
              </a:rPr>
              <a:t/>
            </a:r>
            <a:br>
              <a:rPr lang="en-US" altLang="en-US" b="0" dirty="0" smtClean="0">
                <a:latin typeface="Arial" panose="020B0604020202020204" pitchFamily="34" charset="0"/>
                <a:ea typeface="ＭＳ Ｐゴシック" pitchFamily="34" charset="-128"/>
                <a:cs typeface="Arial" panose="020B0604020202020204" pitchFamily="34" charset="0"/>
              </a:rPr>
            </a:br>
            <a:r>
              <a:rPr lang="en-US" altLang="en-US" b="0" dirty="0" smtClean="0">
                <a:latin typeface="Arial" panose="020B0604020202020204" pitchFamily="34" charset="0"/>
                <a:ea typeface="ＭＳ Ｐゴシック" pitchFamily="34" charset="-128"/>
                <a:cs typeface="Arial" panose="020B0604020202020204" pitchFamily="34" charset="0"/>
              </a:rPr>
              <a:t>Slides from User Workgroups</a:t>
            </a:r>
            <a:endParaRPr lang="en-US" altLang="en-US" b="0" dirty="0" smtClean="0">
              <a:latin typeface="Arial" panose="020B0604020202020204" pitchFamily="34" charset="0"/>
              <a:ea typeface="ＭＳ Ｐゴシック" pitchFamily="34" charset="-128"/>
              <a:cs typeface="Arial" panose="020B0604020202020204" pitchFamily="34" charset="0"/>
            </a:endParaRPr>
          </a:p>
        </p:txBody>
      </p:sp>
    </p:spTree>
    <p:extLst>
      <p:ext uri="{BB962C8B-B14F-4D97-AF65-F5344CB8AC3E}">
        <p14:creationId xmlns:p14="http://schemas.microsoft.com/office/powerpoint/2010/main" val="3534122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itle 1"/>
          <p:cNvSpPr>
            <a:spLocks noGrp="1"/>
          </p:cNvSpPr>
          <p:nvPr>
            <p:ph type="title"/>
          </p:nvPr>
        </p:nvSpPr>
        <p:spPr>
          <a:xfrm>
            <a:off x="114300" y="-114300"/>
            <a:ext cx="8562975" cy="1143000"/>
          </a:xfrm>
        </p:spPr>
        <p:txBody>
          <a:bodyPr/>
          <a:lstStyle/>
          <a:p>
            <a:r>
              <a:rPr lang="en-US" altLang="en-US" sz="2800" b="1" smtClean="0">
                <a:solidFill>
                  <a:srgbClr val="0070C0"/>
                </a:solidFill>
                <a:ea typeface="ＭＳ Ｐゴシック" pitchFamily="34" charset="-128"/>
              </a:rPr>
              <a:t>Comparison of Some Structural* Differences between Medicare-DRG, AP-DRG, APR-DRG Versions 12</a:t>
            </a:r>
          </a:p>
        </p:txBody>
      </p:sp>
      <p:graphicFrame>
        <p:nvGraphicFramePr>
          <p:cNvPr id="4" name="Diagram 3"/>
          <p:cNvGraphicFramePr/>
          <p:nvPr/>
        </p:nvGraphicFramePr>
        <p:xfrm>
          <a:off x="466725" y="1019175"/>
          <a:ext cx="8258175" cy="5514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4388" name="Rectangle 5"/>
          <p:cNvSpPr>
            <a:spLocks noChangeArrowheads="1"/>
          </p:cNvSpPr>
          <p:nvPr/>
        </p:nvSpPr>
        <p:spPr bwMode="auto">
          <a:xfrm>
            <a:off x="296863" y="6581775"/>
            <a:ext cx="43719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sz="1200" i="1">
                <a:solidFill>
                  <a:srgbClr val="0070C0"/>
                </a:solidFill>
                <a:ea typeface="ＭＳ Ｐゴシック" pitchFamily="34" charset="-128"/>
                <a:cs typeface="Arial" charset="0"/>
              </a:rPr>
              <a:t>* Source: 3M Health Information Systems Research Report No. 5-98</a:t>
            </a:r>
            <a:endParaRPr lang="en-US" altLang="en-US" sz="1200" i="1">
              <a:solidFill>
                <a:srgbClr val="000000"/>
              </a:solidFill>
              <a:ea typeface="ＭＳ Ｐゴシック" pitchFamily="34" charset="-128"/>
              <a:cs typeface="Arial" charset="0"/>
            </a:endParaRPr>
          </a:p>
        </p:txBody>
      </p:sp>
    </p:spTree>
    <p:extLst>
      <p:ext uri="{BB962C8B-B14F-4D97-AF65-F5344CB8AC3E}">
        <p14:creationId xmlns:p14="http://schemas.microsoft.com/office/powerpoint/2010/main" val="32074271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Content Placeholder 2"/>
          <p:cNvSpPr>
            <a:spLocks noGrp="1"/>
          </p:cNvSpPr>
          <p:nvPr>
            <p:ph type="body" sz="quarter" idx="11"/>
          </p:nvPr>
        </p:nvSpPr>
        <p:spPr>
          <a:xfrm>
            <a:off x="704850" y="1900238"/>
            <a:ext cx="7612063" cy="2687637"/>
          </a:xfrm>
        </p:spPr>
        <p:txBody>
          <a:bodyPr/>
          <a:lstStyle/>
          <a:p>
            <a:pPr algn="ctr" eaLnBrk="1" hangingPunct="1"/>
            <a:r>
              <a:rPr lang="en-US" altLang="en-US" sz="4000" smtClean="0">
                <a:latin typeface="Arial" charset="0"/>
                <a:ea typeface="ＭＳ Ｐゴシック" pitchFamily="34" charset="-128"/>
                <a:cs typeface="Arial" charset="0"/>
              </a:rPr>
              <a:t>If I want to identify the potential delivery records, which DRG is the best for me?</a:t>
            </a:r>
          </a:p>
          <a:p>
            <a:pPr eaLnBrk="1" hangingPunct="1"/>
            <a:endParaRPr lang="en-US" altLang="en-US" smtClean="0">
              <a:latin typeface="Arial" charset="0"/>
              <a:ea typeface="ＭＳ Ｐゴシック" pitchFamily="34" charset="-128"/>
              <a:cs typeface="Arial" charset="0"/>
            </a:endParaRPr>
          </a:p>
        </p:txBody>
      </p:sp>
    </p:spTree>
    <p:extLst>
      <p:ext uri="{BB962C8B-B14F-4D97-AF65-F5344CB8AC3E}">
        <p14:creationId xmlns:p14="http://schemas.microsoft.com/office/powerpoint/2010/main" val="21823248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itle 1"/>
          <p:cNvSpPr>
            <a:spLocks noGrp="1"/>
          </p:cNvSpPr>
          <p:nvPr>
            <p:ph type="title"/>
          </p:nvPr>
        </p:nvSpPr>
        <p:spPr>
          <a:xfrm>
            <a:off x="438150" y="407988"/>
            <a:ext cx="8229600" cy="1143000"/>
          </a:xfrm>
        </p:spPr>
        <p:txBody>
          <a:bodyPr/>
          <a:lstStyle/>
          <a:p>
            <a:r>
              <a:rPr lang="en-US" altLang="en-US" sz="3200" b="1" smtClean="0">
                <a:solidFill>
                  <a:srgbClr val="0070C0"/>
                </a:solidFill>
                <a:ea typeface="ＭＳ Ｐゴシック" pitchFamily="34" charset="-128"/>
              </a:rPr>
              <a:t>Comparison of Differences in </a:t>
            </a:r>
            <a:br>
              <a:rPr lang="en-US" altLang="en-US" sz="3200" b="1" smtClean="0">
                <a:solidFill>
                  <a:srgbClr val="0070C0"/>
                </a:solidFill>
                <a:ea typeface="ＭＳ Ｐゴシック" pitchFamily="34" charset="-128"/>
              </a:rPr>
            </a:br>
            <a:r>
              <a:rPr lang="en-US" altLang="en-US" sz="3200" b="1" smtClean="0">
                <a:solidFill>
                  <a:srgbClr val="0070C0"/>
                </a:solidFill>
                <a:ea typeface="ＭＳ Ｐゴシック" pitchFamily="34" charset="-128"/>
              </a:rPr>
              <a:t>CMS DRG Version 30 and APR DRG Version </a:t>
            </a:r>
            <a:br>
              <a:rPr lang="en-US" altLang="en-US" sz="3200" b="1" smtClean="0">
                <a:solidFill>
                  <a:srgbClr val="0070C0"/>
                </a:solidFill>
                <a:ea typeface="ＭＳ Ｐゴシック" pitchFamily="34" charset="-128"/>
              </a:rPr>
            </a:br>
            <a:r>
              <a:rPr lang="en-US" altLang="en-US" sz="3200" b="1" smtClean="0">
                <a:solidFill>
                  <a:srgbClr val="0070C0"/>
                </a:solidFill>
                <a:ea typeface="ＭＳ Ｐゴシック" pitchFamily="34" charset="-128"/>
              </a:rPr>
              <a:t>Top Ranking Delivery Groupings by Charges for Massachusetts HDD</a:t>
            </a:r>
          </a:p>
        </p:txBody>
      </p:sp>
      <p:graphicFrame>
        <p:nvGraphicFramePr>
          <p:cNvPr id="4" name="Content Placeholder 3"/>
          <p:cNvGraphicFramePr>
            <a:graphicFrameLocks noGrp="1"/>
          </p:cNvGraphicFramePr>
          <p:nvPr>
            <p:ph idx="1"/>
          </p:nvPr>
        </p:nvGraphicFramePr>
        <p:xfrm>
          <a:off x="133350" y="2047875"/>
          <a:ext cx="4086225" cy="3448052"/>
        </p:xfrm>
        <a:graphic>
          <a:graphicData uri="http://schemas.openxmlformats.org/drawingml/2006/table">
            <a:tbl>
              <a:tblPr>
                <a:tableStyleId>{D7AC3CCA-C797-4891-BE02-D94E43425B78}</a:tableStyleId>
              </a:tblPr>
              <a:tblGrid>
                <a:gridCol w="428370"/>
                <a:gridCol w="3657855"/>
              </a:tblGrid>
              <a:tr h="344906">
                <a:tc>
                  <a:txBody>
                    <a:bodyPr/>
                    <a:lstStyle/>
                    <a:p>
                      <a:pPr algn="ctr" fontAlgn="b"/>
                      <a:r>
                        <a:rPr lang="en-US" sz="1100" b="1" u="none" strike="noStrike" dirty="0">
                          <a:solidFill>
                            <a:srgbClr val="002060"/>
                          </a:solidFill>
                          <a:effectLst/>
                        </a:rPr>
                        <a:t>CMS DRG</a:t>
                      </a:r>
                      <a:endParaRPr lang="en-US" sz="1100" b="1" i="0" u="none" strike="noStrike" dirty="0">
                        <a:solidFill>
                          <a:srgbClr val="002060"/>
                        </a:solidFill>
                        <a:effectLst/>
                        <a:latin typeface="Calibri"/>
                      </a:endParaRPr>
                    </a:p>
                  </a:txBody>
                  <a:tcPr marL="8285" marR="8285" marT="8285" marB="0" anchor="b"/>
                </a:tc>
                <a:tc>
                  <a:txBody>
                    <a:bodyPr/>
                    <a:lstStyle/>
                    <a:p>
                      <a:pPr algn="ctr" fontAlgn="b"/>
                      <a:r>
                        <a:rPr lang="en-US" sz="1400" b="1" u="none" strike="noStrike" dirty="0">
                          <a:solidFill>
                            <a:srgbClr val="002060"/>
                          </a:solidFill>
                          <a:effectLst/>
                        </a:rPr>
                        <a:t>CMS Version 30 DRG</a:t>
                      </a:r>
                      <a:endParaRPr lang="en-US" sz="1400" b="1" i="0" u="none" strike="noStrike" dirty="0">
                        <a:solidFill>
                          <a:srgbClr val="002060"/>
                        </a:solidFill>
                        <a:effectLst/>
                        <a:latin typeface="Calibri"/>
                      </a:endParaRPr>
                    </a:p>
                  </a:txBody>
                  <a:tcPr marL="8285" marR="8285" marT="8285" marB="0" anchor="b"/>
                </a:tc>
              </a:tr>
              <a:tr h="182538">
                <a:tc>
                  <a:txBody>
                    <a:bodyPr/>
                    <a:lstStyle/>
                    <a:p>
                      <a:pPr algn="ctr" fontAlgn="b"/>
                      <a:r>
                        <a:rPr lang="en-US" sz="1000" u="none" strike="noStrike" dirty="0">
                          <a:effectLst/>
                        </a:rPr>
                        <a:t>766</a:t>
                      </a:r>
                      <a:endParaRPr lang="en-US" sz="1000" b="0" i="0" u="none" strike="noStrike" dirty="0">
                        <a:solidFill>
                          <a:srgbClr val="000000"/>
                        </a:solidFill>
                        <a:effectLst/>
                        <a:latin typeface="Calibri"/>
                      </a:endParaRPr>
                    </a:p>
                  </a:txBody>
                  <a:tcPr marL="8285" marR="8285" marT="8285" marB="0" anchor="b"/>
                </a:tc>
                <a:tc>
                  <a:txBody>
                    <a:bodyPr/>
                    <a:lstStyle/>
                    <a:p>
                      <a:pPr algn="l" fontAlgn="b"/>
                      <a:r>
                        <a:rPr lang="en-US" sz="1100" u="none" strike="noStrike" dirty="0">
                          <a:effectLst/>
                        </a:rPr>
                        <a:t>Cesarean section w/o CC/MCC</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dirty="0">
                          <a:effectLst/>
                        </a:rPr>
                        <a:t>775</a:t>
                      </a:r>
                      <a:endParaRPr lang="en-US" sz="1000" b="0" i="0" u="none" strike="noStrike" dirty="0">
                        <a:solidFill>
                          <a:srgbClr val="000000"/>
                        </a:solidFill>
                        <a:effectLst/>
                        <a:latin typeface="Calibri"/>
                      </a:endParaRPr>
                    </a:p>
                  </a:txBody>
                  <a:tcPr marL="8285" marR="8285" marT="8285" marB="0" anchor="b"/>
                </a:tc>
                <a:tc>
                  <a:txBody>
                    <a:bodyPr/>
                    <a:lstStyle/>
                    <a:p>
                      <a:pPr algn="l" fontAlgn="b"/>
                      <a:r>
                        <a:rPr lang="en-US" sz="1100" u="none" strike="noStrike" dirty="0">
                          <a:effectLst/>
                        </a:rPr>
                        <a:t>Vaginal delivery w/o complicating diagnoses</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765</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Cesarean section w CC/MCC</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774</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Vaginal delivery w complicating diagnoses</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767</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Vaginal delivery w sterilization &amp;/or D&amp;C</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776</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Postpartum &amp; post abortion diagnoses w/o O.R. procedure</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781</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Other antepartum diagnoses w medical complications</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794</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Neonate w other significant problems</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982</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Extensive O.R. procedure unrelated to principal diagnosis w CC</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782</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Other antepartum diagnoses w/o medical complications</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768</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Vaginal delivery w O.R. </a:t>
                      </a:r>
                      <a:r>
                        <a:rPr lang="en-US" sz="1100" u="none" strike="noStrike" dirty="0" err="1">
                          <a:effectLst/>
                        </a:rPr>
                        <a:t>proc</a:t>
                      </a:r>
                      <a:r>
                        <a:rPr lang="en-US" sz="1100" u="none" strike="noStrike" dirty="0">
                          <a:effectLst/>
                        </a:rPr>
                        <a:t> except </a:t>
                      </a:r>
                      <a:r>
                        <a:rPr lang="en-US" sz="1100" u="none" strike="noStrike" dirty="0" err="1">
                          <a:effectLst/>
                        </a:rPr>
                        <a:t>steril</a:t>
                      </a:r>
                      <a:r>
                        <a:rPr lang="en-US" sz="1100" u="none" strike="noStrike" dirty="0">
                          <a:effectLst/>
                        </a:rPr>
                        <a:t> &amp;/or D&amp;C</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792</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Prematurity w/o major problems</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789</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Neonates, died or transferred to another acute care facility</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791</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Prematurity w major problems</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793</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Full term neonate w major problems</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769</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Postpartum &amp; post abortion diagnoses w O.R. procedure</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endParaRPr lang="en-US" sz="1000" b="0" i="0" u="none" strike="noStrike" dirty="0">
                        <a:solidFill>
                          <a:srgbClr val="000000"/>
                        </a:solidFill>
                        <a:effectLst/>
                        <a:latin typeface="Calibri"/>
                      </a:endParaRPr>
                    </a:p>
                  </a:txBody>
                  <a:tcPr marL="8285" marR="8285" marT="8285" marB="0" anchor="b"/>
                </a:tc>
                <a:tc>
                  <a:txBody>
                    <a:bodyPr/>
                    <a:lstStyle/>
                    <a:p>
                      <a:pPr algn="l" fontAlgn="b"/>
                      <a:endParaRPr lang="en-US" sz="1000" b="0" i="0" u="none" strike="noStrike" dirty="0">
                        <a:solidFill>
                          <a:srgbClr val="000000"/>
                        </a:solidFill>
                        <a:effectLst/>
                        <a:latin typeface="Calibri"/>
                      </a:endParaRPr>
                    </a:p>
                  </a:txBody>
                  <a:tcPr marL="8285" marR="8285" marT="8285" marB="0" anchor="b"/>
                </a:tc>
              </a:tr>
            </a:tbl>
          </a:graphicData>
        </a:graphic>
      </p:graphicFrame>
      <p:graphicFrame>
        <p:nvGraphicFramePr>
          <p:cNvPr id="5" name="Content Placeholder 3"/>
          <p:cNvGraphicFramePr>
            <a:graphicFrameLocks noGrp="1"/>
          </p:cNvGraphicFramePr>
          <p:nvPr/>
        </p:nvGraphicFramePr>
        <p:xfrm>
          <a:off x="4457700" y="2047875"/>
          <a:ext cx="4556125" cy="3608397"/>
        </p:xfrm>
        <a:graphic>
          <a:graphicData uri="http://schemas.openxmlformats.org/drawingml/2006/table">
            <a:tbl>
              <a:tblPr/>
              <a:tblGrid>
                <a:gridCol w="463550"/>
                <a:gridCol w="4092575"/>
              </a:tblGrid>
              <a:tr h="34441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rgbClr val="002060"/>
                          </a:solidFill>
                          <a:effectLst/>
                          <a:latin typeface="Calibri" pitchFamily="-101" charset="0"/>
                          <a:ea typeface="Arial" pitchFamily="-101" charset="0"/>
                          <a:cs typeface="Arial" pitchFamily="-101" charset="0"/>
                        </a:rPr>
                        <a:t>APR DRG</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2060"/>
                          </a:solidFill>
                          <a:effectLst/>
                          <a:latin typeface="Calibri" pitchFamily="-101" charset="0"/>
                          <a:ea typeface="Arial" pitchFamily="-101" charset="0"/>
                          <a:cs typeface="Arial" pitchFamily="-101" charset="0"/>
                        </a:rPr>
                        <a:t>APR DRG* Version 30 DRG</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540</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Cesarean delivery</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560</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Vaginal delivery</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541</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Vaginal delivery w sterilization &amp;/or D&amp;C</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561</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Postpartum &amp; post abortion diagnoses w/o procedure</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566</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Other antepartum diagnoses</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640</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Neonate birthwt &gt;2499g, normal newborn or neonate w other problem</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542</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Vaginal delivery w complicating procedures exc sterilization &amp;/or D&amp;C</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950</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Extensive procedure unrelated to principal diagnosis</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625</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Neonate bwt 2000-2499g w other significant condition</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614</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Neonate bwt 1500-1999g w or w/o other significant condition</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546</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Other O.R. proc for obstetric diagnoses except delivery diagnoses</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639</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Neonate birthwt &gt;2499g w other significant condition</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633</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Neonate birthwt &gt;2499g w major anomaly</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544</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D&amp;C, aspiration curettage or hysterotomy for obstetric diagnoses</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343557">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626</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Neonate bwt 2000-2499g, normal newborn or neonate w other problem</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621</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Neonate bwt 2000-2499g w major anomaly</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580</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Neonate, transferred &lt;5 days old, not born here</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bl>
          </a:graphicData>
        </a:graphic>
      </p:graphicFrame>
      <p:sp>
        <p:nvSpPr>
          <p:cNvPr id="146553" name="TextBox 1"/>
          <p:cNvSpPr txBox="1">
            <a:spLocks noChangeArrowheads="1"/>
          </p:cNvSpPr>
          <p:nvPr/>
        </p:nvSpPr>
        <p:spPr bwMode="auto">
          <a:xfrm>
            <a:off x="4595813" y="5878513"/>
            <a:ext cx="4052887" cy="739775"/>
          </a:xfrm>
          <a:prstGeom prst="rect">
            <a:avLst/>
          </a:prstGeom>
          <a:solidFill>
            <a:srgbClr val="FFFF00">
              <a:alpha val="3294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0" fontAlgn="base" hangingPunct="0">
              <a:spcBef>
                <a:spcPct val="0"/>
              </a:spcBef>
              <a:spcAft>
                <a:spcPct val="0"/>
              </a:spcAft>
            </a:pPr>
            <a:r>
              <a:rPr lang="en-US" altLang="en-US" sz="1400" i="1">
                <a:solidFill>
                  <a:srgbClr val="000000"/>
                </a:solidFill>
                <a:ea typeface="ＭＳ Ｐゴシック" pitchFamily="34" charset="-128"/>
                <a:cs typeface="Arial" charset="0"/>
              </a:rPr>
              <a:t> * </a:t>
            </a:r>
            <a:r>
              <a:rPr lang="en-US" altLang="en-US" sz="1400" i="1" u="sng">
                <a:solidFill>
                  <a:srgbClr val="000000"/>
                </a:solidFill>
                <a:ea typeface="ＭＳ Ｐゴシック" pitchFamily="34" charset="-128"/>
                <a:cs typeface="Arial" charset="0"/>
              </a:rPr>
              <a:t>Note</a:t>
            </a:r>
            <a:r>
              <a:rPr lang="en-US" altLang="en-US" sz="1400" i="1">
                <a:solidFill>
                  <a:srgbClr val="000000"/>
                </a:solidFill>
                <a:ea typeface="ＭＳ Ｐゴシック" pitchFamily="34" charset="-128"/>
                <a:cs typeface="Arial" charset="0"/>
              </a:rPr>
              <a:t>: APR DRG includes additional  Subclass </a:t>
            </a:r>
          </a:p>
          <a:p>
            <a:pPr eaLnBrk="0" fontAlgn="base" hangingPunct="0">
              <a:spcBef>
                <a:spcPct val="0"/>
              </a:spcBef>
              <a:spcAft>
                <a:spcPct val="0"/>
              </a:spcAft>
            </a:pPr>
            <a:r>
              <a:rPr lang="en-US" altLang="en-US" sz="1400" i="1">
                <a:solidFill>
                  <a:srgbClr val="000000"/>
                </a:solidFill>
                <a:ea typeface="ＭＳ Ｐゴシック" pitchFamily="34" charset="-128"/>
                <a:cs typeface="Arial" charset="0"/>
              </a:rPr>
              <a:t>    groupings by Category for  </a:t>
            </a:r>
            <a:r>
              <a:rPr lang="en-US" altLang="en-US" sz="1400" b="1" i="1">
                <a:solidFill>
                  <a:srgbClr val="000000"/>
                </a:solidFill>
                <a:ea typeface="ＭＳ Ｐゴシック" pitchFamily="34" charset="-128"/>
                <a:cs typeface="Arial" charset="0"/>
              </a:rPr>
              <a:t>Severity of Illness </a:t>
            </a:r>
            <a:r>
              <a:rPr lang="en-US" altLang="en-US" sz="1400" i="1">
                <a:solidFill>
                  <a:srgbClr val="000000"/>
                </a:solidFill>
                <a:ea typeface="ＭＳ Ｐゴシック" pitchFamily="34" charset="-128"/>
                <a:cs typeface="Arial" charset="0"/>
              </a:rPr>
              <a:t>and</a:t>
            </a:r>
          </a:p>
          <a:p>
            <a:pPr eaLnBrk="0" fontAlgn="base" hangingPunct="0">
              <a:spcBef>
                <a:spcPct val="0"/>
              </a:spcBef>
              <a:spcAft>
                <a:spcPct val="0"/>
              </a:spcAft>
            </a:pPr>
            <a:r>
              <a:rPr lang="en-US" altLang="en-US" sz="1400" i="1">
                <a:solidFill>
                  <a:srgbClr val="000000"/>
                </a:solidFill>
                <a:ea typeface="ＭＳ Ｐゴシック" pitchFamily="34" charset="-128"/>
                <a:cs typeface="Arial" charset="0"/>
              </a:rPr>
              <a:t>    </a:t>
            </a:r>
            <a:r>
              <a:rPr lang="en-US" altLang="en-US" sz="1400" b="1" i="1">
                <a:solidFill>
                  <a:srgbClr val="000000"/>
                </a:solidFill>
                <a:ea typeface="ＭＳ Ｐゴシック" pitchFamily="34" charset="-128"/>
                <a:cs typeface="Arial" charset="0"/>
              </a:rPr>
              <a:t>Risk of Mortality </a:t>
            </a:r>
          </a:p>
        </p:txBody>
      </p:sp>
    </p:spTree>
    <p:extLst>
      <p:ext uri="{BB962C8B-B14F-4D97-AF65-F5344CB8AC3E}">
        <p14:creationId xmlns:p14="http://schemas.microsoft.com/office/powerpoint/2010/main" val="11376208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114" name="Group 82"/>
          <p:cNvGraphicFramePr>
            <a:graphicFrameLocks noGrp="1"/>
          </p:cNvGraphicFramePr>
          <p:nvPr/>
        </p:nvGraphicFramePr>
        <p:xfrm>
          <a:off x="457200" y="1019175"/>
          <a:ext cx="8534400" cy="5075342"/>
        </p:xfrm>
        <a:graphic>
          <a:graphicData uri="http://schemas.openxmlformats.org/drawingml/2006/table">
            <a:tbl>
              <a:tblPr/>
              <a:tblGrid>
                <a:gridCol w="990600"/>
                <a:gridCol w="1371600"/>
                <a:gridCol w="1219200"/>
                <a:gridCol w="1219200"/>
                <a:gridCol w="1195388"/>
                <a:gridCol w="1319212"/>
                <a:gridCol w="1219200"/>
              </a:tblGrid>
              <a:tr h="1325797">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20000"/>
                        </a:spcBef>
                        <a:spcAft>
                          <a:spcPct val="0"/>
                        </a:spcAft>
                        <a:buClr>
                          <a:srgbClr val="0099CC"/>
                        </a:buClr>
                        <a:buSzTx/>
                        <a:buFont typeface="Wingdings" pitchFamily="-101" charset="2"/>
                        <a:buNone/>
                        <a:tabLst/>
                      </a:pPr>
                      <a:endParaRPr kumimoji="0" lang="en-US" altLang="en-US" sz="1000" b="0" i="0" u="none" strike="noStrike" cap="none" normalizeH="0" baseline="0" smtClean="0">
                        <a:ln>
                          <a:noFill/>
                        </a:ln>
                        <a:solidFill>
                          <a:schemeClr val="tx1"/>
                        </a:solidFill>
                        <a:effectLst/>
                        <a:latin typeface="Arial Narrow" pitchFamily="-101" charset="0"/>
                        <a:cs typeface="Arial" charset="0"/>
                      </a:endParaRPr>
                    </a:p>
                  </a:txBody>
                  <a:tcPr marT="45717" marB="45717"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gridSpan="4">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smtClean="0">
                        <a:ln>
                          <a:noFill/>
                        </a:ln>
                        <a:solidFill>
                          <a:srgbClr val="000000"/>
                        </a:solidFill>
                        <a:effectLst/>
                        <a:latin typeface="Arial Narrow" pitchFamily="-101" charset="0"/>
                        <a:cs typeface="Times New Roman" pitchFamily="-101"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Arial Narrow" pitchFamily="-101" charset="0"/>
                          <a:cs typeface="Arial" charset="0"/>
                        </a:rPr>
                        <a:t>PDX V3000: Single liveborn, born in hospital, delivered without mention of cesarean section</a:t>
                      </a:r>
                      <a:endParaRPr kumimoji="0" lang="en-US" altLang="en-US" sz="1400" b="1" i="0" u="none" strike="noStrike" cap="none" normalizeH="0" baseline="0" smtClean="0">
                        <a:ln>
                          <a:noFill/>
                        </a:ln>
                        <a:solidFill>
                          <a:schemeClr val="tx1"/>
                        </a:solidFill>
                        <a:effectLst/>
                        <a:latin typeface="Arial Narrow" pitchFamily="-101" charset="0"/>
                        <a:cs typeface="Times New Roman" pitchFamily="-101"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Arial Narrow" pitchFamily="-101" charset="0"/>
                          <a:cs typeface="Arial" charset="0"/>
                        </a:rPr>
                        <a:t>Admission age in days: 0</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Arial Narrow" pitchFamily="-101" charset="0"/>
                          <a:cs typeface="Arial" charset="0"/>
                        </a:rPr>
                        <a:t>Discharge status: Home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Arial Narrow" pitchFamily="-101" charset="0"/>
                          <a:cs typeface="Arial" charset="0"/>
                        </a:rPr>
                        <a:t>Birthweight: 500G</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20000"/>
                        </a:spcBef>
                        <a:spcAft>
                          <a:spcPct val="0"/>
                        </a:spcAft>
                        <a:buClr>
                          <a:srgbClr val="0099CC"/>
                        </a:buClr>
                        <a:buSzTx/>
                        <a:buFont typeface="Wingdings" pitchFamily="-101" charset="2"/>
                        <a:buNone/>
                        <a:tabLst/>
                      </a:pPr>
                      <a:endParaRPr kumimoji="0" lang="en-US" altLang="en-US" sz="1000" b="0" i="0" u="none" strike="noStrike" cap="none" normalizeH="0" baseline="0" smtClean="0">
                        <a:ln>
                          <a:noFill/>
                        </a:ln>
                        <a:solidFill>
                          <a:schemeClr val="tx1"/>
                        </a:solidFill>
                        <a:effectLst/>
                        <a:latin typeface="Arial Narrow" pitchFamily="-101" charset="0"/>
                        <a:cs typeface="Arial" charset="0"/>
                      </a:endParaRPr>
                    </a:p>
                  </a:txBody>
                  <a:tcPr marT="45717" marB="45717"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20000"/>
                        </a:spcBef>
                        <a:spcAft>
                          <a:spcPct val="0"/>
                        </a:spcAft>
                        <a:buClr>
                          <a:srgbClr val="0099CC"/>
                        </a:buClr>
                        <a:buSzTx/>
                        <a:buFont typeface="Wingdings" pitchFamily="-101" charset="2"/>
                        <a:buNone/>
                        <a:tabLst/>
                      </a:pPr>
                      <a:endParaRPr kumimoji="0" lang="en-US" altLang="en-US" sz="1000" b="0" i="0" u="none" strike="noStrike" cap="none" normalizeH="0" baseline="0" smtClean="0">
                        <a:ln>
                          <a:noFill/>
                        </a:ln>
                        <a:solidFill>
                          <a:schemeClr val="tx1"/>
                        </a:solidFill>
                        <a:effectLst/>
                        <a:latin typeface="Arial Narrow" pitchFamily="-101" charset="0"/>
                        <a:cs typeface="Arial" charset="0"/>
                      </a:endParaRPr>
                    </a:p>
                  </a:txBody>
                  <a:tcPr marT="45717" marB="45717"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304781">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20000"/>
                        </a:spcBef>
                        <a:spcAft>
                          <a:spcPct val="0"/>
                        </a:spcAft>
                        <a:buClr>
                          <a:srgbClr val="0099CC"/>
                        </a:buClr>
                        <a:buSzTx/>
                        <a:buFont typeface="Wingdings" pitchFamily="-101" charset="2"/>
                        <a:buNone/>
                        <a:tabLst/>
                      </a:pPr>
                      <a:endParaRPr kumimoji="0" lang="en-US" altLang="en-US" sz="1000" b="0" i="0" u="none" strike="noStrike" cap="none" normalizeH="0" baseline="0" smtClean="0">
                        <a:ln>
                          <a:noFill/>
                        </a:ln>
                        <a:solidFill>
                          <a:schemeClr val="tx1"/>
                        </a:solidFill>
                        <a:effectLst/>
                        <a:latin typeface="Arial Narrow" pitchFamily="-101" charset="0"/>
                        <a:cs typeface="Arial" charset="0"/>
                      </a:endParaRPr>
                    </a:p>
                  </a:txBody>
                  <a:tcPr marT="45717" marB="45717"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Case 1</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Case 2</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Case 3</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Case 4</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Description</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985776">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Secondary Diagnoses</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 </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748.4</a:t>
                      </a:r>
                      <a:endParaRPr kumimoji="0" lang="en-US" altLang="en-US" sz="1400" b="0" i="0" u="none" strike="noStrike" cap="none" normalizeH="0" baseline="0" smtClean="0">
                        <a:ln>
                          <a:noFill/>
                        </a:ln>
                        <a:solidFill>
                          <a:schemeClr val="tx1"/>
                        </a:solidFill>
                        <a:effectLst/>
                        <a:latin typeface="Arial Narrow" pitchFamily="-101" charset="0"/>
                        <a:cs typeface="Times New Roman" pitchFamily="-101"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748.4</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770.8</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748.4</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770.8</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753.0</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Congenital Cystic Lung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Respiratory Failure of NB</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Renal Agenesis</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731792">
                <a:tc row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0" fontAlgn="base" latinLnBrk="0" hangingPunct="0">
                        <a:lnSpc>
                          <a:spcPct val="100000"/>
                        </a:lnSpc>
                        <a:spcBef>
                          <a:spcPct val="500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CMS DRG</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p>
                      <a:pPr marL="0" marR="0" lvl="0" indent="0" algn="ctr" defTabSz="914400" rtl="0" eaLnBrk="0" fontAlgn="base" latinLnBrk="0" hangingPunct="0">
                        <a:lnSpc>
                          <a:spcPct val="100000"/>
                        </a:lnSpc>
                        <a:spcBef>
                          <a:spcPct val="5000"/>
                        </a:spcBef>
                        <a:spcAft>
                          <a:spcPct val="0"/>
                        </a:spcAft>
                        <a:buClrTx/>
                        <a:buSzTx/>
                        <a:buFontTx/>
                        <a:buNone/>
                        <a:tabLst/>
                      </a:pPr>
                      <a:endPar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endParaRPr>
                    </a:p>
                    <a:p>
                      <a:pPr marL="0" marR="0" lvl="0" indent="0" algn="ctr" defTabSz="914400" rtl="0" eaLnBrk="0" fontAlgn="base" latinLnBrk="0" hangingPunct="0">
                        <a:lnSpc>
                          <a:spcPct val="100000"/>
                        </a:lnSpc>
                        <a:spcBef>
                          <a:spcPct val="500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APR DRG</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5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itchFamily="-101" charset="0"/>
                          <a:cs typeface="Arial" charset="0"/>
                        </a:rPr>
                        <a:t>    391</a:t>
                      </a:r>
                    </a:p>
                    <a:p>
                      <a:pPr marL="0" marR="0" lvl="0" indent="0" algn="l" defTabSz="914400" rtl="0" eaLnBrk="0" fontAlgn="base" latinLnBrk="0" hangingPunct="0">
                        <a:lnSpc>
                          <a:spcPct val="100000"/>
                        </a:lnSpc>
                        <a:spcBef>
                          <a:spcPct val="5000"/>
                        </a:spcBef>
                        <a:spcAft>
                          <a:spcPct val="0"/>
                        </a:spcAft>
                        <a:buClrTx/>
                        <a:buSzTx/>
                        <a:buFontTx/>
                        <a:buNone/>
                        <a:tabLst/>
                      </a:pP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p>
                      <a:pPr marL="0" marR="0" lvl="0" indent="0" algn="l" defTabSz="914400" rtl="0" eaLnBrk="0" fontAlgn="base" latinLnBrk="0" hangingPunct="0">
                        <a:lnSpc>
                          <a:spcPct val="100000"/>
                        </a:lnSpc>
                        <a:spcBef>
                          <a:spcPct val="5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itchFamily="-101" charset="0"/>
                          <a:cs typeface="Arial" charset="0"/>
                        </a:rPr>
                        <a:t>591 Subclass 1</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5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itchFamily="-101" charset="0"/>
                          <a:cs typeface="Arial" charset="0"/>
                        </a:rPr>
                        <a:t>390</a:t>
                      </a:r>
                    </a:p>
                    <a:p>
                      <a:pPr marL="0" marR="0" lvl="0" indent="0" algn="l" defTabSz="914400" rtl="0" eaLnBrk="0" fontAlgn="base" latinLnBrk="0" hangingPunct="0">
                        <a:lnSpc>
                          <a:spcPct val="100000"/>
                        </a:lnSpc>
                        <a:spcBef>
                          <a:spcPct val="5000"/>
                        </a:spcBef>
                        <a:spcAft>
                          <a:spcPct val="0"/>
                        </a:spcAft>
                        <a:buClrTx/>
                        <a:buSzTx/>
                        <a:buFontTx/>
                        <a:buNone/>
                        <a:tabLst/>
                      </a:pP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p>
                      <a:pPr marL="0" marR="0" lvl="0" indent="0" algn="l" defTabSz="914400" rtl="0" eaLnBrk="0" fontAlgn="base" latinLnBrk="0" hangingPunct="0">
                        <a:lnSpc>
                          <a:spcPct val="100000"/>
                        </a:lnSpc>
                        <a:spcBef>
                          <a:spcPct val="5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itchFamily="-101" charset="0"/>
                          <a:cs typeface="Arial" charset="0"/>
                        </a:rPr>
                        <a:t>591 Subclass 2</a:t>
                      </a:r>
                    </a:p>
                    <a:p>
                      <a:pPr marL="0" marR="0" lvl="0" indent="0" algn="l" defTabSz="914400" rtl="0" eaLnBrk="0" fontAlgn="base" latinLnBrk="0" hangingPunct="0">
                        <a:lnSpc>
                          <a:spcPct val="100000"/>
                        </a:lnSpc>
                        <a:spcBef>
                          <a:spcPct val="5000"/>
                        </a:spcBef>
                        <a:spcAft>
                          <a:spcPct val="0"/>
                        </a:spcAft>
                        <a:buClrTx/>
                        <a:buSzTx/>
                        <a:buFontTx/>
                        <a:buNone/>
                        <a:tabLst/>
                      </a:pP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p>
                      <a:pPr marL="0" marR="0" lvl="0" indent="0" algn="l" defTabSz="914400" rtl="0" eaLnBrk="0" fontAlgn="base" latinLnBrk="0" hangingPunct="0">
                        <a:lnSpc>
                          <a:spcPct val="100000"/>
                        </a:lnSpc>
                        <a:spcBef>
                          <a:spcPct val="5000"/>
                        </a:spcBef>
                        <a:spcAft>
                          <a:spcPct val="0"/>
                        </a:spcAft>
                        <a:buClrTx/>
                        <a:buSzTx/>
                        <a:buFontTx/>
                        <a:buNone/>
                        <a:tabLst/>
                      </a:pP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itchFamily="-101" charset="0"/>
                          <a:cs typeface="Arial" charset="0"/>
                        </a:rPr>
                        <a:t>389</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itchFamily="-101" charset="0"/>
                          <a:cs typeface="Arial" charset="0"/>
                        </a:rPr>
                        <a:t>591Subclass 3</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itchFamily="-101" charset="0"/>
                          <a:cs typeface="Arial" charset="0"/>
                        </a:rPr>
                        <a:t>389</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itchFamily="-101" charset="0"/>
                          <a:cs typeface="Arial" charset="0"/>
                        </a:rPr>
                        <a:t>591 Subclass 4</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Normal Newborn/ Newborn with other significant problems/Full Term Neonate w/ Maj. Prob. </a:t>
                      </a:r>
                      <a:endParaRPr kumimoji="0" lang="en-US" altLang="en-US" sz="1400" b="1" i="0" u="none" strike="noStrike" cap="none" normalizeH="0" baseline="0" smtClean="0">
                        <a:ln>
                          <a:noFill/>
                        </a:ln>
                        <a:solidFill>
                          <a:schemeClr val="tx1"/>
                        </a:solidFill>
                        <a:effectLst/>
                        <a:latin typeface="Arial Narrow" pitchFamily="-101"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r h="846085">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Neonate, birth weight 500-749G, without major procedure</a:t>
                      </a:r>
                      <a:endParaRPr kumimoji="0" lang="en-US" altLang="en-US" sz="1400" b="1" i="0" u="none" strike="noStrike" cap="none" normalizeH="0" baseline="0" smtClean="0">
                        <a:ln>
                          <a:noFill/>
                        </a:ln>
                        <a:solidFill>
                          <a:schemeClr val="tx1"/>
                        </a:solidFill>
                        <a:effectLst/>
                        <a:latin typeface="Arial Narrow" pitchFamily="-101" charset="0"/>
                        <a:cs typeface="Arial" charset="0"/>
                      </a:endParaRPr>
                    </a:p>
                    <a:p>
                      <a:pPr marL="0" marR="0" lvl="0" indent="0" algn="l" defTabSz="914400" rtl="0" eaLnBrk="0" fontAlgn="base" latinLnBrk="0" hangingPunct="0">
                        <a:lnSpc>
                          <a:spcPct val="100000"/>
                        </a:lnSpc>
                        <a:spcBef>
                          <a:spcPct val="20000"/>
                        </a:spcBef>
                        <a:spcAft>
                          <a:spcPct val="0"/>
                        </a:spcAft>
                        <a:buClr>
                          <a:srgbClr val="0099CC"/>
                        </a:buClr>
                        <a:buSzTx/>
                        <a:buFont typeface="Wingdings" pitchFamily="-101" charset="2"/>
                        <a:buNone/>
                        <a:tabLst/>
                      </a:pP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304781">
                <a:tc row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CMS DRG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APR DRG</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0000"/>
                          </a:solidFill>
                          <a:effectLst/>
                          <a:latin typeface="Arial Narrow" pitchFamily="-101" charset="0"/>
                          <a:cs typeface="Times New Roman" pitchFamily="-101" charset="0"/>
                        </a:rPr>
                        <a:t>0.2560</a:t>
                      </a:r>
                      <a:endParaRPr kumimoji="0" lang="en-US" altLang="en-US" sz="1400" b="1" i="0" u="none" strike="noStrike" cap="none" normalizeH="0" baseline="0" smtClean="0">
                        <a:ln>
                          <a:noFill/>
                        </a:ln>
                        <a:solidFill>
                          <a:srgbClr val="FF0000"/>
                        </a:solidFill>
                        <a:effectLst/>
                        <a:latin typeface="Arial Narrow" pitchFamily="-101"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0000"/>
                          </a:solidFill>
                          <a:effectLst/>
                          <a:latin typeface="Arial Narrow" pitchFamily="-101" charset="0"/>
                          <a:cs typeface="Times New Roman" pitchFamily="-101" charset="0"/>
                        </a:rPr>
                        <a:t>0.1134</a:t>
                      </a:r>
                      <a:endParaRPr kumimoji="0" lang="en-US" altLang="en-US" sz="1400" b="1" i="0" u="none" strike="noStrike" cap="none" normalizeH="0" baseline="0" smtClean="0">
                        <a:ln>
                          <a:noFill/>
                        </a:ln>
                        <a:solidFill>
                          <a:srgbClr val="FF0000"/>
                        </a:solidFill>
                        <a:effectLst/>
                        <a:latin typeface="Arial Narrow" pitchFamily="-101"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0.2892</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2.6320</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FF0000"/>
                          </a:solidFill>
                          <a:effectLst/>
                          <a:latin typeface="Arial Narrow" pitchFamily="-101" charset="0"/>
                          <a:cs typeface="Times New Roman" pitchFamily="-101" charset="0"/>
                        </a:rPr>
                        <a:t>0.6430</a:t>
                      </a:r>
                      <a:endParaRPr kumimoji="0" lang="en-US" altLang="en-US" sz="1400" b="0" i="0" u="none" strike="noStrike" cap="none" normalizeH="0" baseline="0" smtClean="0">
                        <a:ln>
                          <a:noFill/>
                        </a:ln>
                        <a:solidFill>
                          <a:srgbClr val="FF0000"/>
                        </a:solidFill>
                        <a:effectLst/>
                        <a:latin typeface="Arial Narrow" pitchFamily="-101"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FF0000"/>
                          </a:solidFill>
                          <a:effectLst/>
                          <a:latin typeface="Arial Narrow" pitchFamily="-101" charset="0"/>
                          <a:cs typeface="Times New Roman" pitchFamily="-101" charset="0"/>
                        </a:rPr>
                        <a:t>12.8901</a:t>
                      </a:r>
                      <a:endParaRPr kumimoji="0" lang="en-US" altLang="en-US" sz="1400" b="0" i="0" u="none" strike="noStrike" cap="none" normalizeH="0" baseline="0" smtClean="0">
                        <a:ln>
                          <a:noFill/>
                        </a:ln>
                        <a:solidFill>
                          <a:srgbClr val="FF0000"/>
                        </a:solidFill>
                        <a:effectLst/>
                        <a:latin typeface="Arial Narrow" pitchFamily="-101"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0000"/>
                          </a:solidFill>
                          <a:effectLst/>
                          <a:latin typeface="Arial Narrow" pitchFamily="-101" charset="0"/>
                          <a:cs typeface="Times New Roman" pitchFamily="-101" charset="0"/>
                        </a:rPr>
                        <a:t>0.6430</a:t>
                      </a:r>
                      <a:endParaRPr kumimoji="0" lang="en-US" altLang="en-US" sz="1400" b="1" i="0" u="none" strike="noStrike" cap="none" normalizeH="0" baseline="0" smtClean="0">
                        <a:ln>
                          <a:noFill/>
                        </a:ln>
                        <a:solidFill>
                          <a:srgbClr val="FF0000"/>
                        </a:solidFill>
                        <a:effectLst/>
                        <a:latin typeface="Arial Narrow" pitchFamily="-101"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0000"/>
                          </a:solidFill>
                          <a:effectLst/>
                          <a:latin typeface="Arial Narrow" pitchFamily="-101" charset="0"/>
                          <a:cs typeface="Times New Roman" pitchFamily="-101" charset="0"/>
                        </a:rPr>
                        <a:t>23.1141</a:t>
                      </a:r>
                      <a:endParaRPr kumimoji="0" lang="en-US" altLang="en-US" sz="1400" b="1" i="0" u="none" strike="noStrike" cap="none" normalizeH="0" baseline="0" smtClean="0">
                        <a:ln>
                          <a:noFill/>
                        </a:ln>
                        <a:solidFill>
                          <a:srgbClr val="FF0000"/>
                        </a:solidFill>
                        <a:effectLst/>
                        <a:latin typeface="Arial Narrow" pitchFamily="-101"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Payment weights</a:t>
                      </a: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r h="576227">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20000"/>
                        </a:spcBef>
                        <a:spcAft>
                          <a:spcPct val="0"/>
                        </a:spcAft>
                        <a:buClr>
                          <a:srgbClr val="0099CC"/>
                        </a:buClr>
                        <a:buSzTx/>
                        <a:buFont typeface="Wingdings" pitchFamily="-101" charset="2"/>
                        <a:buNone/>
                        <a:tabLst/>
                      </a:pPr>
                      <a:endParaRPr kumimoji="0" lang="en-US" altLang="en-US" sz="1000" b="0" i="0" u="none" strike="noStrike" cap="none" normalizeH="0" baseline="0" smtClean="0">
                        <a:ln>
                          <a:noFill/>
                        </a:ln>
                        <a:solidFill>
                          <a:schemeClr val="tx1"/>
                        </a:solidFill>
                        <a:effectLst/>
                        <a:latin typeface="Arial Narrow" pitchFamily="-101"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bl>
          </a:graphicData>
        </a:graphic>
      </p:graphicFrame>
      <p:sp>
        <p:nvSpPr>
          <p:cNvPr id="147502" name="Rectangle 54"/>
          <p:cNvSpPr>
            <a:spLocks noChangeArrowheads="1"/>
          </p:cNvSpPr>
          <p:nvPr/>
        </p:nvSpPr>
        <p:spPr bwMode="auto">
          <a:xfrm>
            <a:off x="152400" y="64103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endParaRPr lang="en-US" altLang="en-US">
              <a:solidFill>
                <a:srgbClr val="000000"/>
              </a:solidFill>
              <a:latin typeface="Arial" charset="0"/>
              <a:ea typeface="ＭＳ Ｐゴシック" pitchFamily="34" charset="-128"/>
              <a:cs typeface="Arial" charset="0"/>
            </a:endParaRPr>
          </a:p>
        </p:txBody>
      </p:sp>
      <p:sp>
        <p:nvSpPr>
          <p:cNvPr id="147503" name="Text Box 55"/>
          <p:cNvSpPr txBox="1">
            <a:spLocks noChangeArrowheads="1"/>
          </p:cNvSpPr>
          <p:nvPr/>
        </p:nvSpPr>
        <p:spPr bwMode="auto">
          <a:xfrm>
            <a:off x="381000" y="6076950"/>
            <a:ext cx="8077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fontAlgn="base" hangingPunct="1">
              <a:spcBef>
                <a:spcPct val="50000"/>
              </a:spcBef>
              <a:spcAft>
                <a:spcPct val="0"/>
              </a:spcAft>
              <a:buFontTx/>
              <a:buNone/>
            </a:pPr>
            <a:r>
              <a:rPr lang="en-US" altLang="en-US" sz="1400" b="1">
                <a:solidFill>
                  <a:srgbClr val="000000"/>
                </a:solidFill>
                <a:latin typeface="Arial" charset="0"/>
                <a:cs typeface="Arial" charset="0"/>
              </a:rPr>
              <a:t>*</a:t>
            </a:r>
            <a:r>
              <a:rPr lang="en-US" altLang="en-US" sz="1100" i="1">
                <a:solidFill>
                  <a:srgbClr val="000000"/>
                </a:solidFill>
                <a:cs typeface="Arial" charset="0"/>
              </a:rPr>
              <a:t>  Source: Lisa Lyons, An Overview of 3M</a:t>
            </a:r>
            <a:r>
              <a:rPr lang="en-US" altLang="en-US" sz="1100" i="1" baseline="30000">
                <a:solidFill>
                  <a:srgbClr val="000000"/>
                </a:solidFill>
                <a:cs typeface="Arial" charset="0"/>
              </a:rPr>
              <a:t>TM</a:t>
            </a:r>
            <a:r>
              <a:rPr lang="en-US" altLang="en-US" sz="1100" i="1">
                <a:solidFill>
                  <a:srgbClr val="000000"/>
                </a:solidFill>
                <a:cs typeface="Arial" charset="0"/>
              </a:rPr>
              <a:t> All Patient Refined Diagnostic Related Groups (3M APR DRG), July 13, 2012, 3M HIS</a:t>
            </a:r>
            <a:r>
              <a:rPr lang="en-US" altLang="en-US" sz="1400">
                <a:solidFill>
                  <a:srgbClr val="000000"/>
                </a:solidFill>
                <a:latin typeface="Arial Narrow" pitchFamily="34" charset="0"/>
                <a:cs typeface="Arial" charset="0"/>
              </a:rPr>
              <a:t/>
            </a:r>
            <a:br>
              <a:rPr lang="en-US" altLang="en-US" sz="1400">
                <a:solidFill>
                  <a:srgbClr val="000000"/>
                </a:solidFill>
                <a:latin typeface="Arial Narrow" pitchFamily="34" charset="0"/>
                <a:cs typeface="Arial" charset="0"/>
              </a:rPr>
            </a:br>
            <a:r>
              <a:rPr lang="en-US" altLang="en-US" sz="1400" b="1">
                <a:solidFill>
                  <a:srgbClr val="000000"/>
                </a:solidFill>
                <a:latin typeface="Arial" charset="0"/>
                <a:cs typeface="Arial" charset="0"/>
              </a:rPr>
              <a:t>**</a:t>
            </a:r>
            <a:r>
              <a:rPr lang="en-US" altLang="en-US" sz="1400">
                <a:solidFill>
                  <a:srgbClr val="000000"/>
                </a:solidFill>
                <a:latin typeface="Arial" charset="0"/>
                <a:cs typeface="Arial" charset="0"/>
              </a:rPr>
              <a:t> </a:t>
            </a:r>
            <a:r>
              <a:rPr lang="en-US" altLang="en-US" sz="1100">
                <a:solidFill>
                  <a:srgbClr val="000000"/>
                </a:solidFill>
                <a:cs typeface="Arial" charset="0"/>
              </a:rPr>
              <a:t>Payment weights are budget neutral and computed from a national database</a:t>
            </a:r>
          </a:p>
        </p:txBody>
      </p:sp>
      <p:sp>
        <p:nvSpPr>
          <p:cNvPr id="147504" name="Title 1"/>
          <p:cNvSpPr>
            <a:spLocks noGrp="1"/>
          </p:cNvSpPr>
          <p:nvPr>
            <p:ph type="title" idx="4294967295"/>
          </p:nvPr>
        </p:nvSpPr>
        <p:spPr>
          <a:xfrm>
            <a:off x="381000" y="-96838"/>
            <a:ext cx="8229600" cy="1143001"/>
          </a:xfrm>
        </p:spPr>
        <p:txBody>
          <a:bodyPr/>
          <a:lstStyle/>
          <a:p>
            <a:r>
              <a:rPr lang="en-US" altLang="en-US" sz="3200" b="1" smtClean="0">
                <a:solidFill>
                  <a:srgbClr val="0070C0"/>
                </a:solidFill>
                <a:ea typeface="ＭＳ Ｐゴシック" pitchFamily="34" charset="-128"/>
              </a:rPr>
              <a:t>Comparison of CMS-DRG to APR-DRG for 4 Single Liveborn Cases*</a:t>
            </a:r>
          </a:p>
        </p:txBody>
      </p:sp>
    </p:spTree>
    <p:extLst>
      <p:ext uri="{BB962C8B-B14F-4D97-AF65-F5344CB8AC3E}">
        <p14:creationId xmlns:p14="http://schemas.microsoft.com/office/powerpoint/2010/main" val="299306861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8482"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8483" name="Title 5"/>
          <p:cNvSpPr>
            <a:spLocks noGrp="1"/>
          </p:cNvSpPr>
          <p:nvPr>
            <p:ph type="title"/>
          </p:nvPr>
        </p:nvSpPr>
        <p:spPr>
          <a:xfrm>
            <a:off x="-323850" y="-219075"/>
            <a:ext cx="9725025" cy="1143000"/>
          </a:xfrm>
        </p:spPr>
        <p:txBody>
          <a:bodyPr/>
          <a:lstStyle/>
          <a:p>
            <a:r>
              <a:rPr lang="en-US" altLang="en-US" sz="2800" b="1" smtClean="0">
                <a:solidFill>
                  <a:srgbClr val="0070C0"/>
                </a:solidFill>
                <a:ea typeface="ＭＳ Ｐゴシック" pitchFamily="34" charset="-128"/>
              </a:rPr>
              <a:t>Comparison of CMS-DRG to APR-DRG for Preterm Infant*</a:t>
            </a:r>
          </a:p>
        </p:txBody>
      </p:sp>
      <p:sp>
        <p:nvSpPr>
          <p:cNvPr id="148484" name="Rectangle 8"/>
          <p:cNvSpPr>
            <a:spLocks noChangeArrowheads="1"/>
          </p:cNvSpPr>
          <p:nvPr/>
        </p:nvSpPr>
        <p:spPr bwMode="auto">
          <a:xfrm>
            <a:off x="0" y="6611938"/>
            <a:ext cx="103060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sz="1000" i="1">
                <a:solidFill>
                  <a:srgbClr val="000000"/>
                </a:solidFill>
                <a:ea typeface="ＭＳ Ｐゴシック" pitchFamily="34" charset="-128"/>
                <a:cs typeface="Arial" charset="0"/>
              </a:rPr>
              <a:t>*   Source: All Patient Refined DRGs, a Methodology Overview, 2006,  3M HIS, https://msmedicaid.acs-inc.com/trainingMaterials/MSAPR-Methodology.pdf</a:t>
            </a:r>
          </a:p>
        </p:txBody>
      </p:sp>
    </p:spTree>
    <p:extLst>
      <p:ext uri="{BB962C8B-B14F-4D97-AF65-F5344CB8AC3E}">
        <p14:creationId xmlns:p14="http://schemas.microsoft.com/office/powerpoint/2010/main" val="2125667847"/>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1"/>
          </p:nvPr>
        </p:nvSpPr>
        <p:spPr>
          <a:xfrm>
            <a:off x="704850" y="1900238"/>
            <a:ext cx="7612063" cy="3013075"/>
          </a:xfrm>
        </p:spPr>
        <p:txBody>
          <a:bodyPr>
            <a:normAutofit fontScale="85000" lnSpcReduction="20000"/>
          </a:bodyPr>
          <a:lstStyle/>
          <a:p>
            <a:pPr eaLnBrk="1" hangingPunct="1">
              <a:defRPr/>
            </a:pPr>
            <a:r>
              <a:rPr lang="en-US" sz="2600" u="sng" dirty="0" smtClean="0">
                <a:solidFill>
                  <a:srgbClr val="004178"/>
                </a:solidFill>
              </a:rPr>
              <a:t>QUESTION</a:t>
            </a:r>
            <a:endParaRPr lang="en-US" sz="2600" u="sng" dirty="0">
              <a:solidFill>
                <a:srgbClr val="004178"/>
              </a:solidFill>
            </a:endParaRPr>
          </a:p>
          <a:p>
            <a:pPr marL="342900" indent="-342900" eaLnBrk="1" hangingPunct="1">
              <a:buFont typeface="Arial" panose="020B0604020202020204" pitchFamily="34" charset="0"/>
              <a:buChar char="•"/>
              <a:defRPr/>
            </a:pPr>
            <a:r>
              <a:rPr lang="en-US" sz="2600" dirty="0" smtClean="0">
                <a:solidFill>
                  <a:srgbClr val="004178"/>
                </a:solidFill>
              </a:rPr>
              <a:t>Is </a:t>
            </a:r>
            <a:r>
              <a:rPr lang="en-US" sz="2600" dirty="0">
                <a:solidFill>
                  <a:srgbClr val="004178"/>
                </a:solidFill>
              </a:rPr>
              <a:t>it possible to determine race/ethnicity of a patient?</a:t>
            </a:r>
          </a:p>
          <a:p>
            <a:pPr eaLnBrk="1" hangingPunct="1">
              <a:buFont typeface="Arial" panose="020B0604020202020204" pitchFamily="34" charset="0"/>
              <a:buChar char="•"/>
              <a:defRPr/>
            </a:pPr>
            <a:endParaRPr lang="en-US" sz="2600" dirty="0">
              <a:solidFill>
                <a:srgbClr val="004178"/>
              </a:solidFill>
            </a:endParaRPr>
          </a:p>
          <a:p>
            <a:pPr eaLnBrk="1" hangingPunct="1">
              <a:defRPr/>
            </a:pPr>
            <a:r>
              <a:rPr lang="en-US" sz="2600" u="sng" dirty="0" smtClean="0">
                <a:solidFill>
                  <a:srgbClr val="004178"/>
                </a:solidFill>
              </a:rPr>
              <a:t>ANSWER</a:t>
            </a:r>
            <a:endParaRPr lang="en-US" sz="2600" u="sng" dirty="0">
              <a:solidFill>
                <a:srgbClr val="004178"/>
              </a:solidFill>
            </a:endParaRPr>
          </a:p>
          <a:p>
            <a:pPr marL="342900" indent="-342900" eaLnBrk="1" hangingPunct="1">
              <a:buFont typeface="Arial" panose="020B0604020202020204" pitchFamily="34" charset="0"/>
              <a:buChar char="•"/>
              <a:defRPr/>
            </a:pPr>
            <a:r>
              <a:rPr lang="en-US" sz="2600" dirty="0">
                <a:solidFill>
                  <a:srgbClr val="004178"/>
                </a:solidFill>
              </a:rPr>
              <a:t>In the APCD, the eligibility file has race and ethnicity data but the completeness of that varies across carriers</a:t>
            </a:r>
            <a:r>
              <a:rPr lang="en-US" sz="2600" dirty="0" smtClean="0">
                <a:solidFill>
                  <a:srgbClr val="004178"/>
                </a:solidFill>
              </a:rPr>
              <a:t>.</a:t>
            </a:r>
          </a:p>
          <a:p>
            <a:pPr eaLnBrk="1" hangingPunct="1">
              <a:defRPr/>
            </a:pPr>
            <a:r>
              <a:rPr lang="en-US" sz="2600" dirty="0">
                <a:solidFill>
                  <a:srgbClr val="004178"/>
                </a:solidFill>
              </a:rPr>
              <a:t>	</a:t>
            </a:r>
            <a:r>
              <a:rPr lang="en-US" sz="2600" dirty="0" smtClean="0">
                <a:solidFill>
                  <a:srgbClr val="004178"/>
                </a:solidFill>
              </a:rPr>
              <a:t>[Thresholds for Race and Ethnicity are both 3%]</a:t>
            </a:r>
            <a:r>
              <a:rPr lang="en-US" sz="2400" dirty="0" smtClean="0">
                <a:solidFill>
                  <a:srgbClr val="004178"/>
                </a:solidFill>
              </a:rPr>
              <a:t> </a:t>
            </a:r>
            <a:endParaRPr lang="en-US" sz="2400" dirty="0">
              <a:solidFill>
                <a:srgbClr val="004178"/>
              </a:solidFill>
            </a:endParaRPr>
          </a:p>
          <a:p>
            <a:pPr marL="342900" indent="-342900" eaLnBrk="1" hangingPunct="1">
              <a:buFont typeface="Arial" panose="020B0604020202020204" pitchFamily="34" charset="0"/>
              <a:buChar char="•"/>
              <a:defRPr/>
            </a:pPr>
            <a:r>
              <a:rPr lang="en-US" sz="2600" dirty="0">
                <a:solidFill>
                  <a:srgbClr val="004178"/>
                </a:solidFill>
              </a:rPr>
              <a:t>Case </a:t>
            </a:r>
            <a:r>
              <a:rPr lang="en-US" sz="2600" dirty="0" smtClean="0">
                <a:solidFill>
                  <a:srgbClr val="004178"/>
                </a:solidFill>
              </a:rPr>
              <a:t>Mix </a:t>
            </a:r>
            <a:r>
              <a:rPr lang="en-US" sz="2600" dirty="0">
                <a:solidFill>
                  <a:srgbClr val="004178"/>
                </a:solidFill>
              </a:rPr>
              <a:t>data has more complete race and ethnicity data</a:t>
            </a:r>
          </a:p>
          <a:p>
            <a:pPr eaLnBrk="1" hangingPunct="1">
              <a:defRPr/>
            </a:pPr>
            <a:endParaRPr lang="en-US" sz="2400" dirty="0"/>
          </a:p>
          <a:p>
            <a:pPr eaLnBrk="1" hangingPunct="1">
              <a:defRPr/>
            </a:pPr>
            <a:endParaRPr lang="en-US" sz="2400" dirty="0" smtClean="0"/>
          </a:p>
        </p:txBody>
      </p:sp>
    </p:spTree>
    <p:extLst>
      <p:ext uri="{BB962C8B-B14F-4D97-AF65-F5344CB8AC3E}">
        <p14:creationId xmlns:p14="http://schemas.microsoft.com/office/powerpoint/2010/main" val="22621362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Title 1"/>
          <p:cNvSpPr>
            <a:spLocks noGrp="1"/>
          </p:cNvSpPr>
          <p:nvPr>
            <p:ph type="ctrTitle"/>
          </p:nvPr>
        </p:nvSpPr>
        <p:spPr>
          <a:xfrm>
            <a:off x="460375" y="571500"/>
            <a:ext cx="7772400" cy="1017588"/>
          </a:xfrm>
        </p:spPr>
        <p:txBody>
          <a:bodyPr/>
          <a:lstStyle/>
          <a:p>
            <a:pPr eaLnBrk="1" hangingPunct="1"/>
            <a:r>
              <a:rPr lang="en-US" altLang="en-US" sz="3200" smtClean="0">
                <a:latin typeface="Arial" charset="0"/>
                <a:ea typeface="ＭＳ Ｐゴシック" pitchFamily="34" charset="-128"/>
                <a:cs typeface="Arial" charset="0"/>
              </a:rPr>
              <a:t>APCD / Case Mix User Questions</a:t>
            </a:r>
          </a:p>
        </p:txBody>
      </p:sp>
      <p:sp>
        <p:nvSpPr>
          <p:cNvPr id="3" name="Subtitle 2"/>
          <p:cNvSpPr>
            <a:spLocks noGrp="1"/>
          </p:cNvSpPr>
          <p:nvPr>
            <p:ph type="subTitle" idx="1"/>
          </p:nvPr>
        </p:nvSpPr>
        <p:spPr>
          <a:xfrm>
            <a:off x="485775" y="1895475"/>
            <a:ext cx="7761288" cy="4119563"/>
          </a:xfrm>
        </p:spPr>
        <p:txBody>
          <a:bodyPr>
            <a:normAutofit/>
          </a:bodyPr>
          <a:lstStyle/>
          <a:p>
            <a:pPr eaLnBrk="1" hangingPunct="1">
              <a:defRPr/>
            </a:pPr>
            <a:r>
              <a:rPr lang="en-US" sz="2400" u="sng" dirty="0" smtClean="0"/>
              <a:t>QUESTION</a:t>
            </a:r>
          </a:p>
          <a:p>
            <a:pPr marL="342900" indent="-342900" eaLnBrk="1" hangingPunct="1">
              <a:buFont typeface="Arial" panose="020B0604020202020204" pitchFamily="34" charset="0"/>
              <a:buChar char="•"/>
              <a:defRPr/>
            </a:pPr>
            <a:r>
              <a:rPr lang="en-US" sz="2400" dirty="0"/>
              <a:t>I</a:t>
            </a:r>
            <a:r>
              <a:rPr lang="en-US" sz="2400" dirty="0" smtClean="0"/>
              <a:t> </a:t>
            </a:r>
            <a:r>
              <a:rPr lang="en-US" sz="2400" dirty="0"/>
              <a:t>am looking to get a comprehensive report that tells me what is the cost of a procedure when it is done in different </a:t>
            </a:r>
            <a:r>
              <a:rPr lang="en-US" sz="2400" dirty="0" smtClean="0"/>
              <a:t>locations / facilities / </a:t>
            </a:r>
            <a:r>
              <a:rPr lang="en-US" sz="2400" dirty="0"/>
              <a:t>hospitals within </a:t>
            </a:r>
            <a:r>
              <a:rPr lang="en-US" sz="2400" dirty="0" smtClean="0"/>
              <a:t>MA.  Where can I get this data?</a:t>
            </a:r>
            <a:endParaRPr lang="en-US" sz="2400" dirty="0"/>
          </a:p>
          <a:p>
            <a:pPr eaLnBrk="1" hangingPunct="1">
              <a:defRPr/>
            </a:pPr>
            <a:r>
              <a:rPr lang="en-US" sz="2400" u="sng" dirty="0" smtClean="0"/>
              <a:t>ANSWER</a:t>
            </a:r>
          </a:p>
          <a:p>
            <a:pPr marL="342900" indent="-342900" eaLnBrk="1" hangingPunct="1">
              <a:buFont typeface="Arial" panose="020B0604020202020204" pitchFamily="34" charset="0"/>
              <a:buChar char="•"/>
              <a:defRPr/>
            </a:pPr>
            <a:r>
              <a:rPr lang="en-US" sz="2400" dirty="0" smtClean="0"/>
              <a:t>If you are </a:t>
            </a:r>
            <a:r>
              <a:rPr lang="en-US" sz="2400" dirty="0"/>
              <a:t>looking for the charges associated with different procedures performed at acute care hospitals, </a:t>
            </a:r>
            <a:r>
              <a:rPr lang="en-US" sz="2400" dirty="0" smtClean="0"/>
              <a:t>you should </a:t>
            </a:r>
            <a:r>
              <a:rPr lang="en-US" sz="2400" dirty="0"/>
              <a:t>apply for Level I case mix data.</a:t>
            </a:r>
          </a:p>
        </p:txBody>
      </p:sp>
    </p:spTree>
    <p:extLst>
      <p:ext uri="{BB962C8B-B14F-4D97-AF65-F5344CB8AC3E}">
        <p14:creationId xmlns:p14="http://schemas.microsoft.com/office/powerpoint/2010/main" val="14264451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TextBox 1"/>
          <p:cNvSpPr txBox="1">
            <a:spLocks noChangeArrowheads="1"/>
          </p:cNvSpPr>
          <p:nvPr/>
        </p:nvSpPr>
        <p:spPr bwMode="auto">
          <a:xfrm>
            <a:off x="1549400" y="2217738"/>
            <a:ext cx="6116638"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fontAlgn="base" hangingPunct="1">
              <a:spcBef>
                <a:spcPct val="0"/>
              </a:spcBef>
              <a:spcAft>
                <a:spcPct val="0"/>
              </a:spcAft>
              <a:buFontTx/>
              <a:buNone/>
            </a:pPr>
            <a:r>
              <a:rPr lang="en-US" altLang="en-US" sz="2400" u="sng" dirty="0" smtClean="0">
                <a:solidFill>
                  <a:srgbClr val="333399"/>
                </a:solidFill>
                <a:ea typeface="ＭＳ Ｐゴシック" pitchFamily="34" charset="-128"/>
              </a:rPr>
              <a:t>Question</a:t>
            </a:r>
            <a:r>
              <a:rPr lang="en-US" altLang="en-US" sz="2400" dirty="0" smtClean="0">
                <a:solidFill>
                  <a:srgbClr val="333399"/>
                </a:solidFill>
                <a:ea typeface="ＭＳ Ｐゴシック" pitchFamily="34" charset="-128"/>
              </a:rPr>
              <a:t>:</a:t>
            </a:r>
            <a:endParaRPr lang="en-US" altLang="en-US" sz="2400" u="sng" dirty="0">
              <a:solidFill>
                <a:srgbClr val="333399"/>
              </a:solidFill>
              <a:ea typeface="ＭＳ Ｐゴシック" pitchFamily="34" charset="-128"/>
            </a:endParaRPr>
          </a:p>
          <a:p>
            <a:pPr algn="ctr" eaLnBrk="1" fontAlgn="base" hangingPunct="1">
              <a:spcBef>
                <a:spcPct val="0"/>
              </a:spcBef>
              <a:spcAft>
                <a:spcPct val="0"/>
              </a:spcAft>
              <a:buFontTx/>
              <a:buNone/>
            </a:pPr>
            <a:endParaRPr lang="en-US" altLang="en-US" sz="2400" dirty="0">
              <a:solidFill>
                <a:srgbClr val="000000"/>
              </a:solidFill>
              <a:ea typeface="ＭＳ Ｐゴシック" pitchFamily="34" charset="-128"/>
            </a:endParaRPr>
          </a:p>
          <a:p>
            <a:pPr algn="ctr" eaLnBrk="1" fontAlgn="base" hangingPunct="1">
              <a:spcBef>
                <a:spcPct val="0"/>
              </a:spcBef>
              <a:spcAft>
                <a:spcPct val="0"/>
              </a:spcAft>
              <a:buFontTx/>
              <a:buNone/>
            </a:pPr>
            <a:r>
              <a:rPr lang="en-US" altLang="en-US" sz="2400" dirty="0">
                <a:solidFill>
                  <a:srgbClr val="333399"/>
                </a:solidFill>
                <a:ea typeface="ＭＳ Ｐゴシック" pitchFamily="34" charset="-128"/>
              </a:rPr>
              <a:t>What Type of Data is available in Case Mix </a:t>
            </a:r>
          </a:p>
          <a:p>
            <a:pPr algn="ctr" eaLnBrk="1" fontAlgn="base" hangingPunct="1">
              <a:spcBef>
                <a:spcPct val="0"/>
              </a:spcBef>
              <a:spcAft>
                <a:spcPct val="0"/>
              </a:spcAft>
              <a:buFontTx/>
              <a:buNone/>
            </a:pPr>
            <a:r>
              <a:rPr lang="en-US" altLang="en-US" sz="2400" dirty="0">
                <a:solidFill>
                  <a:srgbClr val="333399"/>
                </a:solidFill>
                <a:ea typeface="ＭＳ Ｐゴシック" pitchFamily="34" charset="-128"/>
              </a:rPr>
              <a:t>on Substance Abuse Care?</a:t>
            </a:r>
          </a:p>
        </p:txBody>
      </p:sp>
      <p:sp>
        <p:nvSpPr>
          <p:cNvPr id="2" name="TextBox 1"/>
          <p:cNvSpPr txBox="1"/>
          <p:nvPr/>
        </p:nvSpPr>
        <p:spPr>
          <a:xfrm>
            <a:off x="3962400" y="5638800"/>
            <a:ext cx="2667000" cy="369332"/>
          </a:xfrm>
          <a:prstGeom prst="rect">
            <a:avLst/>
          </a:prstGeom>
          <a:noFill/>
        </p:spPr>
        <p:txBody>
          <a:bodyPr wrap="square" rtlCol="0">
            <a:spAutoFit/>
          </a:bodyPr>
          <a:lstStyle/>
          <a:p>
            <a:r>
              <a:rPr lang="en-US" dirty="0" smtClean="0"/>
              <a:t>From 2014</a:t>
            </a:r>
            <a:endParaRPr lang="en-US" dirty="0"/>
          </a:p>
        </p:txBody>
      </p:sp>
    </p:spTree>
    <p:extLst>
      <p:ext uri="{BB962C8B-B14F-4D97-AF65-F5344CB8AC3E}">
        <p14:creationId xmlns:p14="http://schemas.microsoft.com/office/powerpoint/2010/main" val="13506215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idx="4294967295"/>
          </p:nvPr>
        </p:nvSpPr>
        <p:spPr>
          <a:xfrm>
            <a:off x="657225" y="0"/>
            <a:ext cx="7785100" cy="838200"/>
          </a:xfrm>
        </p:spPr>
        <p:txBody>
          <a:bodyPr/>
          <a:lstStyle/>
          <a:p>
            <a:pPr eaLnBrk="1" hangingPunct="1"/>
            <a:r>
              <a:rPr lang="en-US" altLang="en-US" sz="2000" b="1" smtClean="0"/>
              <a:t>Change in Massachusetts Inpatient Hospitals Discharges by Age and Diagnosis from FY2011 to FY2013</a:t>
            </a:r>
          </a:p>
        </p:txBody>
      </p:sp>
      <p:graphicFrame>
        <p:nvGraphicFramePr>
          <p:cNvPr id="404483" name="Group 3"/>
          <p:cNvGraphicFramePr>
            <a:graphicFrameLocks noGrp="1"/>
          </p:cNvGraphicFramePr>
          <p:nvPr/>
        </p:nvGraphicFramePr>
        <p:xfrm>
          <a:off x="482600" y="889000"/>
          <a:ext cx="8270875" cy="4860931"/>
        </p:xfrm>
        <a:graphic>
          <a:graphicData uri="http://schemas.openxmlformats.org/drawingml/2006/table">
            <a:tbl>
              <a:tblPr/>
              <a:tblGrid>
                <a:gridCol w="2892425"/>
                <a:gridCol w="1568450"/>
                <a:gridCol w="1256909"/>
                <a:gridCol w="1249754"/>
                <a:gridCol w="1303337"/>
              </a:tblGrid>
              <a:tr h="390525">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chemeClr val="tx1"/>
                          </a:solidFill>
                          <a:effectLst/>
                          <a:latin typeface="Arial" pitchFamily="34" charset="0"/>
                          <a:cs typeface="Arial" pitchFamily="34" charset="0"/>
                        </a:rPr>
                        <a:t>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itchFamily="34" charset="0"/>
                          <a:cs typeface="Arial" pitchFamily="34" charset="0"/>
                        </a:rPr>
                        <a:t>2011</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itchFamily="34" charset="0"/>
                          <a:cs typeface="Arial" pitchFamily="34" charset="0"/>
                        </a:rPr>
                        <a:t>2012</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itchFamily="34" charset="0"/>
                          <a:cs typeface="Arial" pitchFamily="34" charset="0"/>
                        </a:rPr>
                        <a:t>2013</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itchFamily="34" charset="0"/>
                          <a:cs typeface="Arial" pitchFamily="34" charset="0"/>
                        </a:rPr>
                        <a:t>2011 to 2013 Percent Change</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000" b="1" i="0" u="sng" strike="noStrike" cap="none" normalizeH="0" baseline="0" dirty="0" smtClean="0">
                          <a:ln>
                            <a:noFill/>
                          </a:ln>
                          <a:solidFill>
                            <a:schemeClr val="tx1"/>
                          </a:solidFill>
                          <a:effectLst/>
                          <a:latin typeface="Arial" pitchFamily="34" charset="0"/>
                          <a:cs typeface="Arial" pitchFamily="34" charset="0"/>
                        </a:rPr>
                        <a:t>Total Discharges</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altLang="en-US" sz="1000" b="0" i="0" u="none" strike="noStrike" cap="none" normalizeH="0" baseline="0" dirty="0" smtClean="0">
                        <a:ln>
                          <a:noFill/>
                        </a:ln>
                        <a:solidFill>
                          <a:schemeClr val="tx1"/>
                        </a:solidFill>
                        <a:effectLst/>
                        <a:latin typeface="Arial" pitchFamily="34" charset="0"/>
                        <a:cs typeface="Arial" pitchFamily="34" charset="0"/>
                      </a:endParaRP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chemeClr val="tx1"/>
                        </a:solidFill>
                        <a:effectLst/>
                        <a:latin typeface="Arial" pitchFamily="34" charset="0"/>
                        <a:cs typeface="Arial" pitchFamily="34" charset="0"/>
                      </a:endParaRP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chemeClr val="tx1"/>
                        </a:solidFill>
                        <a:effectLst/>
                        <a:latin typeface="Arial" pitchFamily="34" charset="0"/>
                        <a:cs typeface="Arial" pitchFamily="34" charset="0"/>
                      </a:endParaRP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chemeClr val="tx1"/>
                        </a:solidFill>
                        <a:effectLst/>
                        <a:latin typeface="Arial" pitchFamily="34" charset="0"/>
                        <a:cs typeface="Arial" pitchFamily="34" charset="0"/>
                      </a:endParaRP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2400">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Massachusetts Residents</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804,993</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781,351</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757,708</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-5.9%</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4150">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Non-Massachusetts Residents</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47,865</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48,098</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48,176</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+0.6%</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4150">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Residency Unknown</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349</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420</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255</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-26.9%</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000" b="1" i="0" u="sng" strike="noStrike" cap="none" normalizeH="0" baseline="0" smtClean="0">
                          <a:ln>
                            <a:noFill/>
                          </a:ln>
                          <a:solidFill>
                            <a:schemeClr val="tx1"/>
                          </a:solidFill>
                          <a:effectLst/>
                          <a:latin typeface="Arial" pitchFamily="34" charset="0"/>
                          <a:cs typeface="Arial" pitchFamily="34" charset="0"/>
                        </a:rPr>
                        <a:t>Total Discharges by Age</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chemeClr val="tx1"/>
                        </a:solidFill>
                        <a:effectLst/>
                        <a:latin typeface="Arial" pitchFamily="34" charset="0"/>
                        <a:cs typeface="Arial" pitchFamily="34" charset="0"/>
                      </a:endParaRP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chemeClr val="tx1"/>
                        </a:solidFill>
                        <a:effectLst/>
                        <a:latin typeface="Arial" pitchFamily="34" charset="0"/>
                        <a:cs typeface="Arial" pitchFamily="34" charset="0"/>
                      </a:endParaRP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en-US" sz="1000" b="0" i="0" u="none" strike="noStrike" cap="none" normalizeH="0" baseline="0" dirty="0" smtClean="0">
                        <a:ln>
                          <a:noFill/>
                        </a:ln>
                        <a:solidFill>
                          <a:schemeClr val="tx1"/>
                        </a:solidFill>
                        <a:effectLst/>
                        <a:latin typeface="Arial" pitchFamily="34" charset="0"/>
                        <a:cs typeface="Arial" pitchFamily="34" charset="0"/>
                      </a:endParaRP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en-US" sz="1000" b="0" i="0" u="none" strike="noStrike" cap="none" normalizeH="0" baseline="0" dirty="0" smtClean="0">
                        <a:ln>
                          <a:noFill/>
                        </a:ln>
                        <a:solidFill>
                          <a:schemeClr val="tx1"/>
                        </a:solidFill>
                        <a:effectLst/>
                        <a:latin typeface="Arial" pitchFamily="34" charset="0"/>
                        <a:cs typeface="Arial" pitchFamily="34" charset="0"/>
                      </a:endParaRP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0-17 years</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116,908</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112,801</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110,766</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-5.3%</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1925">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18-24 years</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40,136</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38,763</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36,540</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-9.0%</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25-34 years</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83,634</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84,687</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83,191</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-0.5%</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35-44 years</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72,866</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71,043</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66,961</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-8.1%</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45-64 years</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212,105</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210,151</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202,312</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-4.6%</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4150">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65 years and older</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326,538</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312,423</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306,369</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-6.2%</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000" b="1" i="0" u="sng" strike="noStrike" cap="none" normalizeH="0" baseline="0" smtClean="0">
                          <a:ln>
                            <a:noFill/>
                          </a:ln>
                          <a:solidFill>
                            <a:schemeClr val="tx1"/>
                          </a:solidFill>
                          <a:effectLst/>
                          <a:latin typeface="Arial" pitchFamily="34" charset="0"/>
                          <a:cs typeface="Arial" pitchFamily="34" charset="0"/>
                        </a:rPr>
                        <a:t>Births</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en-US" sz="1000" b="0" i="0" u="none" strike="noStrike" cap="none" normalizeH="0" baseline="0" dirty="0" smtClean="0">
                        <a:ln>
                          <a:noFill/>
                        </a:ln>
                        <a:solidFill>
                          <a:schemeClr val="tx1"/>
                        </a:solidFill>
                        <a:effectLst/>
                        <a:latin typeface="Arial" pitchFamily="34" charset="0"/>
                        <a:cs typeface="Arial" pitchFamily="34" charset="0"/>
                      </a:endParaRP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chemeClr val="tx1"/>
                        </a:solidFill>
                        <a:effectLst/>
                        <a:latin typeface="Arial" pitchFamily="34" charset="0"/>
                        <a:cs typeface="Arial" pitchFamily="34" charset="0"/>
                      </a:endParaRP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en-US" sz="1000" b="0" i="0" u="none" strike="noStrike" cap="none" normalizeH="0" baseline="0" dirty="0" smtClean="0">
                        <a:ln>
                          <a:noFill/>
                        </a:ln>
                        <a:solidFill>
                          <a:schemeClr val="tx1"/>
                        </a:solidFill>
                        <a:effectLst/>
                        <a:latin typeface="Arial" pitchFamily="34" charset="0"/>
                        <a:cs typeface="Arial" pitchFamily="34" charset="0"/>
                      </a:endParaRP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en-US" sz="1000" b="0" i="0" u="none" strike="noStrike" cap="none" normalizeH="0" baseline="0" dirty="0" smtClean="0">
                        <a:ln>
                          <a:noFill/>
                        </a:ln>
                        <a:solidFill>
                          <a:schemeClr val="tx1"/>
                        </a:solidFill>
                        <a:effectLst/>
                        <a:latin typeface="Arial" pitchFamily="34" charset="0"/>
                        <a:cs typeface="Arial" pitchFamily="34" charset="0"/>
                      </a:endParaRP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Single Births</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69,481</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68,685</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68,512</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-1.4%</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Twin Births</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3,158</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3,012</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3,020</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-4.4%</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4150">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chemeClr val="tx1"/>
                          </a:solidFill>
                          <a:effectLst/>
                          <a:latin typeface="Arial" pitchFamily="34" charset="0"/>
                          <a:cs typeface="Arial" pitchFamily="34" charset="0"/>
                        </a:rPr>
                        <a:t>Multiple Births</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111</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74</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108</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-2.7%</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6850">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en-US" sz="1000" b="1" i="0" u="sng" strike="noStrike" cap="none" normalizeH="0" baseline="0" smtClean="0">
                        <a:ln>
                          <a:noFill/>
                        </a:ln>
                        <a:solidFill>
                          <a:schemeClr val="tx1"/>
                        </a:solidFill>
                        <a:effectLst/>
                        <a:latin typeface="Arial" pitchFamily="34" charset="0"/>
                        <a:cs typeface="Arial" pitchFamily="34" charset="0"/>
                      </a:endParaRP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chemeClr val="tx1"/>
                        </a:solidFill>
                        <a:effectLst/>
                        <a:latin typeface="Arial" pitchFamily="34" charset="0"/>
                        <a:cs typeface="Arial" pitchFamily="34" charset="0"/>
                      </a:endParaRP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en-US" sz="1000" b="0" i="0" u="none" strike="noStrike" cap="none" normalizeH="0" baseline="0" dirty="0" smtClean="0">
                        <a:ln>
                          <a:noFill/>
                        </a:ln>
                        <a:solidFill>
                          <a:schemeClr val="tx1"/>
                        </a:solidFill>
                        <a:effectLst/>
                        <a:latin typeface="Arial" pitchFamily="34" charset="0"/>
                        <a:cs typeface="Arial" pitchFamily="34" charset="0"/>
                      </a:endParaRP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en-US" sz="1000" b="0" i="0" u="none" strike="noStrike" cap="none" normalizeH="0" baseline="0" dirty="0" smtClean="0">
                        <a:ln>
                          <a:noFill/>
                        </a:ln>
                        <a:solidFill>
                          <a:schemeClr val="tx1"/>
                        </a:solidFill>
                        <a:effectLst/>
                        <a:latin typeface="Arial" pitchFamily="34" charset="0"/>
                        <a:cs typeface="Arial" pitchFamily="34" charset="0"/>
                      </a:endParaRP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en-US" sz="1000" b="0" i="0" u="none" strike="noStrike" cap="none" normalizeH="0" baseline="0" dirty="0" smtClean="0">
                        <a:ln>
                          <a:noFill/>
                        </a:ln>
                        <a:solidFill>
                          <a:schemeClr val="tx1"/>
                        </a:solidFill>
                        <a:effectLst/>
                        <a:latin typeface="Arial" pitchFamily="34" charset="0"/>
                        <a:cs typeface="Arial" pitchFamily="34" charset="0"/>
                      </a:endParaRP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6850">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000" b="1" i="0" u="sng" strike="noStrike" cap="none" normalizeH="0" baseline="0" smtClean="0">
                          <a:ln>
                            <a:noFill/>
                          </a:ln>
                          <a:solidFill>
                            <a:schemeClr val="tx1"/>
                          </a:solidFill>
                          <a:effectLst/>
                          <a:latin typeface="Arial" pitchFamily="34" charset="0"/>
                          <a:cs typeface="Arial" pitchFamily="34" charset="0"/>
                        </a:rPr>
                        <a:t>Total Fiscal Year Inpatient Charges</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$21,195,330,387</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$20,933,822,349</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$21,895,933,982</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cs typeface="Arial" pitchFamily="34" charset="0"/>
                        </a:rPr>
                        <a:t>-3.3%</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en-US" sz="1000" b="1" i="0" u="sng" strike="noStrike" cap="none" normalizeH="0" baseline="0" smtClean="0">
                          <a:ln>
                            <a:noFill/>
                          </a:ln>
                          <a:solidFill>
                            <a:schemeClr val="tx1"/>
                          </a:solidFill>
                          <a:effectLst/>
                          <a:latin typeface="Arial" pitchFamily="34" charset="0"/>
                          <a:cs typeface="Arial" pitchFamily="34" charset="0"/>
                        </a:rPr>
                        <a:t>Increases in Selected Inpatient Services</a:t>
                      </a: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chemeClr val="tx1"/>
                        </a:solidFill>
                        <a:effectLst/>
                        <a:latin typeface="Arial" pitchFamily="34" charset="0"/>
                        <a:cs typeface="Arial" pitchFamily="34" charset="0"/>
                      </a:endParaRP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en-US" sz="1000" b="0" i="0" u="none" strike="noStrike" cap="none" normalizeH="0" baseline="0" dirty="0" smtClean="0">
                        <a:ln>
                          <a:noFill/>
                        </a:ln>
                        <a:solidFill>
                          <a:schemeClr val="tx1"/>
                        </a:solidFill>
                        <a:effectLst/>
                        <a:latin typeface="Arial" pitchFamily="34" charset="0"/>
                        <a:cs typeface="Arial" pitchFamily="34" charset="0"/>
                      </a:endParaRP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en-US" sz="1000" b="0" i="0" u="none" strike="noStrike" cap="none" normalizeH="0" baseline="0" dirty="0" smtClean="0">
                        <a:ln>
                          <a:noFill/>
                        </a:ln>
                        <a:solidFill>
                          <a:schemeClr val="tx1"/>
                        </a:solidFill>
                        <a:effectLst/>
                        <a:latin typeface="Arial" pitchFamily="34" charset="0"/>
                        <a:cs typeface="Arial" pitchFamily="34" charset="0"/>
                      </a:endParaRP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cs typeface="Arial" pitchFamily="34" charset="0"/>
                        </a:defRPr>
                      </a:lvl1pPr>
                      <a:lvl2pPr>
                        <a:spcBef>
                          <a:spcPct val="20000"/>
                        </a:spcBef>
                        <a:defRPr sz="2400">
                          <a:solidFill>
                            <a:schemeClr val="tx1"/>
                          </a:solidFill>
                          <a:latin typeface="Arial" pitchFamily="34" charset="0"/>
                          <a:cs typeface="Arial" pitchFamily="34" charset="0"/>
                        </a:defRPr>
                      </a:lvl2pPr>
                      <a:lvl3pPr>
                        <a:spcBef>
                          <a:spcPct val="20000"/>
                        </a:spcBef>
                        <a:defRPr sz="2000">
                          <a:solidFill>
                            <a:schemeClr val="tx1"/>
                          </a:solidFill>
                          <a:latin typeface="Arial" pitchFamily="34" charset="0"/>
                          <a:cs typeface="Arial" pitchFamily="34" charset="0"/>
                        </a:defRPr>
                      </a:lvl3pPr>
                      <a:lvl4pPr>
                        <a:spcBef>
                          <a:spcPct val="20000"/>
                        </a:spcBef>
                        <a:defRPr>
                          <a:solidFill>
                            <a:schemeClr val="tx1"/>
                          </a:solidFill>
                          <a:latin typeface="Arial" pitchFamily="34" charset="0"/>
                          <a:cs typeface="Arial" pitchFamily="34" charset="0"/>
                        </a:defRPr>
                      </a:lvl4pPr>
                      <a:lvl5pPr>
                        <a:spcBef>
                          <a:spcPct val="20000"/>
                        </a:spcBef>
                        <a:defRPr>
                          <a:solidFill>
                            <a:schemeClr val="tx1"/>
                          </a:solidFill>
                          <a:latin typeface="Arial" pitchFamily="34" charset="0"/>
                          <a:cs typeface="Arial" pitchFamily="34" charset="0"/>
                        </a:defRPr>
                      </a:lvl5pPr>
                      <a:lvl6pPr fontAlgn="base">
                        <a:spcBef>
                          <a:spcPct val="20000"/>
                        </a:spcBef>
                        <a:spcAft>
                          <a:spcPct val="0"/>
                        </a:spcAft>
                        <a:defRPr>
                          <a:solidFill>
                            <a:schemeClr val="tx1"/>
                          </a:solidFill>
                          <a:latin typeface="Arial" pitchFamily="34" charset="0"/>
                          <a:cs typeface="Arial" pitchFamily="34" charset="0"/>
                        </a:defRPr>
                      </a:lvl6pPr>
                      <a:lvl7pPr fontAlgn="base">
                        <a:spcBef>
                          <a:spcPct val="20000"/>
                        </a:spcBef>
                        <a:spcAft>
                          <a:spcPct val="0"/>
                        </a:spcAft>
                        <a:defRPr>
                          <a:solidFill>
                            <a:schemeClr val="tx1"/>
                          </a:solidFill>
                          <a:latin typeface="Arial" pitchFamily="34" charset="0"/>
                          <a:cs typeface="Arial" pitchFamily="34" charset="0"/>
                        </a:defRPr>
                      </a:lvl7pPr>
                      <a:lvl8pPr fontAlgn="base">
                        <a:spcBef>
                          <a:spcPct val="20000"/>
                        </a:spcBef>
                        <a:spcAft>
                          <a:spcPct val="0"/>
                        </a:spcAft>
                        <a:defRPr>
                          <a:solidFill>
                            <a:schemeClr val="tx1"/>
                          </a:solidFill>
                          <a:latin typeface="Arial" pitchFamily="34" charset="0"/>
                          <a:cs typeface="Arial" pitchFamily="34" charset="0"/>
                        </a:defRPr>
                      </a:lvl8pPr>
                      <a:lvl9pPr fontAlgn="base">
                        <a:spcBef>
                          <a:spcPct val="20000"/>
                        </a:spcBef>
                        <a:spcAft>
                          <a:spcPct val="0"/>
                        </a:spcAft>
                        <a:defRPr>
                          <a:solidFill>
                            <a:schemeClr val="tx1"/>
                          </a:solidFill>
                          <a:latin typeface="Arial" pitchFamily="34" charset="0"/>
                          <a:cs typeface="Arial"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altLang="en-US" sz="1000" b="0" i="0" u="none" strike="noStrike" cap="none" normalizeH="0" baseline="0" dirty="0" smtClean="0">
                        <a:ln>
                          <a:noFill/>
                        </a:ln>
                        <a:solidFill>
                          <a:schemeClr val="tx1"/>
                        </a:solidFill>
                        <a:effectLst/>
                        <a:latin typeface="Arial" pitchFamily="34" charset="0"/>
                        <a:cs typeface="Arial" pitchFamily="34" charset="0"/>
                      </a:endParaRPr>
                    </a:p>
                  </a:txBody>
                  <a:tcPr marL="45720" marR="4572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6850">
                <a:tc>
                  <a:txBody>
                    <a:bodyPr/>
                    <a:lstStyle/>
                    <a:p>
                      <a:pPr algn="r" fontAlgn="b"/>
                      <a:r>
                        <a:rPr lang="en-US" sz="1100" b="0" i="0" u="none" strike="noStrike" dirty="0">
                          <a:solidFill>
                            <a:srgbClr val="000000"/>
                          </a:solidFill>
                          <a:effectLst/>
                          <a:latin typeface="Calibri"/>
                        </a:rPr>
                        <a:t>Psychiatric Bed/Private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Calibri"/>
                        </a:rPr>
                        <a:t> $   519,873,229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Calibri"/>
                        </a:rPr>
                        <a:t> $            524,614,802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Calibri"/>
                        </a:rPr>
                        <a:t> $            531,882,704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Calibri"/>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8438">
                <a:tc>
                  <a:txBody>
                    <a:bodyPr/>
                    <a:lstStyle/>
                    <a:p>
                      <a:pPr algn="r" fontAlgn="b"/>
                      <a:r>
                        <a:rPr lang="en-US" sz="1100" b="0" i="0" u="none" strike="noStrike" dirty="0">
                          <a:solidFill>
                            <a:srgbClr val="000000"/>
                          </a:solidFill>
                          <a:effectLst/>
                          <a:latin typeface="Calibri"/>
                        </a:rPr>
                        <a:t>Psychiatric/Semi Private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Calibri"/>
                        </a:rPr>
                        <a:t> $      40,752,757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Calibri"/>
                        </a:rPr>
                        <a:t> $              40,980,932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Calibri"/>
                        </a:rPr>
                        <a:t> $              46,746,425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Calibri"/>
                        </a:rPr>
                        <a:t>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8438">
                <a:tc>
                  <a:txBody>
                    <a:bodyPr/>
                    <a:lstStyle/>
                    <a:p>
                      <a:pPr algn="r" fontAlgn="b"/>
                      <a:r>
                        <a:rPr lang="en-US" sz="1100" b="0" i="0" u="none" strike="noStrike" dirty="0">
                          <a:solidFill>
                            <a:srgbClr val="000000"/>
                          </a:solidFill>
                          <a:effectLst/>
                          <a:latin typeface="Calibri"/>
                        </a:rPr>
                        <a:t>Detoxification Bed/Private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Calibri"/>
                        </a:rPr>
                        <a:t> $      21,416,094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Calibri"/>
                        </a:rPr>
                        <a:t> $              22,956,404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Calibri"/>
                        </a:rPr>
                        <a:t> $              23,950,917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Calibri"/>
                        </a:rPr>
                        <a:t>11.8%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6850">
                <a:tc>
                  <a:txBody>
                    <a:bodyPr/>
                    <a:lstStyle/>
                    <a:p>
                      <a:pPr algn="r" fontAlgn="b"/>
                      <a:r>
                        <a:rPr lang="en-US" sz="1100" b="0" i="0" u="none" strike="noStrike" dirty="0">
                          <a:solidFill>
                            <a:srgbClr val="000000"/>
                          </a:solidFill>
                          <a:effectLst/>
                          <a:latin typeface="Calibri"/>
                        </a:rPr>
                        <a:t>Detoxification/Semi Private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Calibri"/>
                        </a:rPr>
                        <a:t> $        8,205,278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a:solidFill>
                            <a:srgbClr val="000000"/>
                          </a:solidFill>
                          <a:effectLst/>
                          <a:latin typeface="Calibri"/>
                        </a:rPr>
                        <a:t> $                9,895,825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Calibri"/>
                        </a:rPr>
                        <a:t> $                8,157,579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Calibri"/>
                        </a:rPr>
                        <a:t>-0.6%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6850">
                <a:tc>
                  <a:txBody>
                    <a:bodyPr/>
                    <a:lstStyle/>
                    <a:p>
                      <a:pPr algn="r" fontAlgn="b"/>
                      <a:r>
                        <a:rPr lang="en-US" sz="1100" b="0" i="0" u="none" strike="noStrike" dirty="0">
                          <a:solidFill>
                            <a:srgbClr val="000000"/>
                          </a:solidFill>
                          <a:effectLst/>
                          <a:latin typeface="Calibri"/>
                        </a:rPr>
                        <a:t>Drugs Require Specific ID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en-US" sz="1000" b="0" i="0" u="none" strike="noStrike">
                          <a:solidFill>
                            <a:srgbClr val="000000"/>
                          </a:solidFill>
                          <a:effectLst/>
                          <a:latin typeface="Arial"/>
                        </a:rPr>
                        <a:t> $             8,654,748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en-US" sz="1000" b="0" i="0" u="none" strike="noStrike">
                          <a:solidFill>
                            <a:srgbClr val="000000"/>
                          </a:solidFill>
                          <a:effectLst/>
                          <a:latin typeface="Arial"/>
                        </a:rPr>
                        <a:t> $          61,125,541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Calibri"/>
                        </a:rPr>
                        <a:t> $            103,314,446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Calibri"/>
                        </a:rPr>
                        <a:t>1094%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6850">
                <a:tc>
                  <a:txBody>
                    <a:bodyPr/>
                    <a:lstStyle/>
                    <a:p>
                      <a:pPr algn="r" fontAlgn="b"/>
                      <a:r>
                        <a:rPr lang="en-US" sz="1100" b="0" i="0" u="none" strike="noStrike" dirty="0">
                          <a:solidFill>
                            <a:srgbClr val="000000"/>
                          </a:solidFill>
                          <a:effectLst/>
                          <a:latin typeface="Calibri"/>
                        </a:rPr>
                        <a:t>Psychiatric/Psychological Treatment and Services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en-US" sz="1000" b="0" i="0" u="none" strike="noStrike">
                          <a:solidFill>
                            <a:srgbClr val="000000"/>
                          </a:solidFill>
                          <a:effectLst/>
                          <a:latin typeface="Arial"/>
                        </a:rPr>
                        <a:t> $           33,553,555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en-US" sz="1000" b="0" i="0" u="none" strike="noStrike">
                          <a:solidFill>
                            <a:srgbClr val="000000"/>
                          </a:solidFill>
                          <a:effectLst/>
                          <a:latin typeface="Arial"/>
                        </a:rPr>
                        <a:t> $          23,980,525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en-US" sz="1000" b="0" i="0" u="none" strike="noStrike">
                          <a:solidFill>
                            <a:srgbClr val="000000"/>
                          </a:solidFill>
                          <a:effectLst/>
                          <a:latin typeface="Arial"/>
                        </a:rPr>
                        <a:t> $          23,936,856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Calibri"/>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pSp>
        <p:nvGrpSpPr>
          <p:cNvPr id="153761" name="Group 1"/>
          <p:cNvGrpSpPr>
            <a:grpSpLocks/>
          </p:cNvGrpSpPr>
          <p:nvPr/>
        </p:nvGrpSpPr>
        <p:grpSpPr bwMode="auto">
          <a:xfrm>
            <a:off x="549275" y="1749425"/>
            <a:ext cx="8594725" cy="3616325"/>
            <a:chOff x="549753" y="1748947"/>
            <a:chExt cx="8594247" cy="3617065"/>
          </a:xfrm>
        </p:grpSpPr>
        <p:sp>
          <p:nvSpPr>
            <p:cNvPr id="153763" name="Rectangle 169"/>
            <p:cNvSpPr>
              <a:spLocks noChangeArrowheads="1"/>
            </p:cNvSpPr>
            <p:nvPr/>
          </p:nvSpPr>
          <p:spPr bwMode="auto">
            <a:xfrm>
              <a:off x="549753" y="4972833"/>
              <a:ext cx="8280400" cy="393179"/>
            </a:xfrm>
            <a:prstGeom prst="rect">
              <a:avLst/>
            </a:prstGeom>
            <a:noFill/>
            <a:ln w="381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fontAlgn="base" hangingPunct="1">
                <a:spcBef>
                  <a:spcPct val="0"/>
                </a:spcBef>
                <a:spcAft>
                  <a:spcPct val="0"/>
                </a:spcAft>
                <a:buFontTx/>
                <a:buNone/>
              </a:pPr>
              <a:endParaRPr lang="en-US" altLang="en-US" sz="1800">
                <a:solidFill>
                  <a:srgbClr val="000000"/>
                </a:solidFill>
                <a:ea typeface="ＭＳ Ｐゴシック" pitchFamily="34" charset="-128"/>
              </a:endParaRPr>
            </a:p>
          </p:txBody>
        </p:sp>
        <p:grpSp>
          <p:nvGrpSpPr>
            <p:cNvPr id="153764" name="Group 170"/>
            <p:cNvGrpSpPr>
              <a:grpSpLocks/>
            </p:cNvGrpSpPr>
            <p:nvPr/>
          </p:nvGrpSpPr>
          <p:grpSpPr bwMode="auto">
            <a:xfrm>
              <a:off x="2413000" y="1748947"/>
              <a:ext cx="6731000" cy="2171700"/>
              <a:chOff x="1296" y="968"/>
              <a:chExt cx="4240" cy="1368"/>
            </a:xfrm>
          </p:grpSpPr>
          <p:sp>
            <p:nvSpPr>
              <p:cNvPr id="153765" name="AutoShape 171"/>
              <p:cNvSpPr>
                <a:spLocks noChangeArrowheads="1"/>
              </p:cNvSpPr>
              <p:nvPr/>
            </p:nvSpPr>
            <p:spPr bwMode="auto">
              <a:xfrm>
                <a:off x="1296" y="968"/>
                <a:ext cx="4240" cy="1368"/>
              </a:xfrm>
              <a:prstGeom prst="wedgeRectCallout">
                <a:avLst>
                  <a:gd name="adj1" fmla="val -39787"/>
                  <a:gd name="adj2" fmla="val 97954"/>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fontAlgn="base" hangingPunct="1">
                  <a:spcBef>
                    <a:spcPct val="0"/>
                  </a:spcBef>
                  <a:spcAft>
                    <a:spcPct val="0"/>
                  </a:spcAft>
                  <a:buFontTx/>
                  <a:buNone/>
                </a:pPr>
                <a:endParaRPr lang="en-US" altLang="en-US" sz="1800">
                  <a:solidFill>
                    <a:srgbClr val="000000"/>
                  </a:solidFill>
                  <a:ea typeface="ＭＳ Ｐゴシック" pitchFamily="34" charset="-128"/>
                </a:endParaRPr>
              </a:p>
            </p:txBody>
          </p:sp>
          <p:sp>
            <p:nvSpPr>
              <p:cNvPr id="153766" name="Rectangle 172"/>
              <p:cNvSpPr>
                <a:spLocks noChangeArrowheads="1"/>
              </p:cNvSpPr>
              <p:nvPr/>
            </p:nvSpPr>
            <p:spPr bwMode="auto">
              <a:xfrm>
                <a:off x="4628" y="2088"/>
                <a:ext cx="836" cy="1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fontAlgn="b" hangingPunct="1">
                  <a:spcBef>
                    <a:spcPct val="0"/>
                  </a:spcBef>
                  <a:spcAft>
                    <a:spcPct val="0"/>
                  </a:spcAft>
                  <a:buFontTx/>
                  <a:buNone/>
                </a:pPr>
                <a:r>
                  <a:rPr lang="en-US" altLang="en-US" sz="1100" b="1">
                    <a:solidFill>
                      <a:srgbClr val="FF0000"/>
                    </a:solidFill>
                    <a:ea typeface="ＭＳ Ｐゴシック" pitchFamily="34" charset="-128"/>
                  </a:rPr>
                  <a:t>-5.6%</a:t>
                </a:r>
              </a:p>
            </p:txBody>
          </p:sp>
          <p:sp>
            <p:nvSpPr>
              <p:cNvPr id="153767" name="Rectangle 173"/>
              <p:cNvSpPr>
                <a:spLocks noChangeArrowheads="1"/>
              </p:cNvSpPr>
              <p:nvPr/>
            </p:nvSpPr>
            <p:spPr bwMode="auto">
              <a:xfrm>
                <a:off x="4010" y="2088"/>
                <a:ext cx="618" cy="1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fontAlgn="b" hangingPunct="1">
                  <a:spcBef>
                    <a:spcPct val="0"/>
                  </a:spcBef>
                  <a:spcAft>
                    <a:spcPct val="0"/>
                  </a:spcAft>
                  <a:buFontTx/>
                  <a:buNone/>
                </a:pPr>
                <a:r>
                  <a:rPr lang="en-US" altLang="en-US" sz="1100" b="1">
                    <a:solidFill>
                      <a:srgbClr val="FF0000"/>
                    </a:solidFill>
                    <a:ea typeface="ＭＳ Ｐゴシック" pitchFamily="34" charset="-128"/>
                  </a:rPr>
                  <a:t>3.97 Days</a:t>
                </a:r>
              </a:p>
            </p:txBody>
          </p:sp>
          <p:sp>
            <p:nvSpPr>
              <p:cNvPr id="153768" name="Rectangle 174"/>
              <p:cNvSpPr>
                <a:spLocks noChangeArrowheads="1"/>
              </p:cNvSpPr>
              <p:nvPr/>
            </p:nvSpPr>
            <p:spPr bwMode="auto">
              <a:xfrm>
                <a:off x="3416" y="2088"/>
                <a:ext cx="594" cy="1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fontAlgn="b" hangingPunct="1">
                  <a:spcBef>
                    <a:spcPct val="0"/>
                  </a:spcBef>
                  <a:spcAft>
                    <a:spcPct val="0"/>
                  </a:spcAft>
                  <a:buFontTx/>
                  <a:buNone/>
                </a:pPr>
                <a:r>
                  <a:rPr lang="en-US" altLang="en-US" sz="1100" b="1">
                    <a:solidFill>
                      <a:srgbClr val="FF0000"/>
                    </a:solidFill>
                    <a:ea typeface="ＭＳ Ｐゴシック" pitchFamily="34" charset="-128"/>
                  </a:rPr>
                  <a:t>4.05 Days</a:t>
                </a:r>
              </a:p>
            </p:txBody>
          </p:sp>
          <p:sp>
            <p:nvSpPr>
              <p:cNvPr id="153769" name="Rectangle 175"/>
              <p:cNvSpPr>
                <a:spLocks noChangeArrowheads="1"/>
              </p:cNvSpPr>
              <p:nvPr/>
            </p:nvSpPr>
            <p:spPr bwMode="auto">
              <a:xfrm>
                <a:off x="2799" y="2088"/>
                <a:ext cx="617" cy="1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fontAlgn="b" hangingPunct="1">
                  <a:spcBef>
                    <a:spcPct val="0"/>
                  </a:spcBef>
                  <a:spcAft>
                    <a:spcPct val="0"/>
                  </a:spcAft>
                  <a:buFontTx/>
                  <a:buNone/>
                </a:pPr>
                <a:r>
                  <a:rPr lang="en-US" altLang="en-US" sz="1100" b="1">
                    <a:solidFill>
                      <a:srgbClr val="FF0000"/>
                    </a:solidFill>
                    <a:ea typeface="ＭＳ Ｐゴシック" pitchFamily="34" charset="-128"/>
                  </a:rPr>
                  <a:t>4.22 Days</a:t>
                </a:r>
              </a:p>
            </p:txBody>
          </p:sp>
          <p:sp>
            <p:nvSpPr>
              <p:cNvPr id="153770" name="Rectangle 176"/>
              <p:cNvSpPr>
                <a:spLocks noChangeArrowheads="1"/>
              </p:cNvSpPr>
              <p:nvPr/>
            </p:nvSpPr>
            <p:spPr bwMode="auto">
              <a:xfrm>
                <a:off x="1400" y="2088"/>
                <a:ext cx="1399" cy="196"/>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fontAlgn="b" hangingPunct="1">
                  <a:spcBef>
                    <a:spcPct val="0"/>
                  </a:spcBef>
                  <a:spcAft>
                    <a:spcPct val="0"/>
                  </a:spcAft>
                  <a:buFontTx/>
                  <a:buNone/>
                </a:pPr>
                <a:r>
                  <a:rPr lang="en-US" altLang="en-US" sz="1200" b="1">
                    <a:solidFill>
                      <a:srgbClr val="000000"/>
                    </a:solidFill>
                    <a:ea typeface="ＭＳ Ｐゴシック" pitchFamily="34" charset="-128"/>
                  </a:rPr>
                  <a:t>Average Length of Detox</a:t>
                </a:r>
              </a:p>
            </p:txBody>
          </p:sp>
          <p:sp>
            <p:nvSpPr>
              <p:cNvPr id="153771" name="Rectangle 177"/>
              <p:cNvSpPr>
                <a:spLocks noChangeArrowheads="1"/>
              </p:cNvSpPr>
              <p:nvPr/>
            </p:nvSpPr>
            <p:spPr bwMode="auto">
              <a:xfrm>
                <a:off x="4628" y="1916"/>
                <a:ext cx="836" cy="17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fontAlgn="b" hangingPunct="1">
                  <a:spcBef>
                    <a:spcPct val="0"/>
                  </a:spcBef>
                  <a:spcAft>
                    <a:spcPct val="0"/>
                  </a:spcAft>
                  <a:buFontTx/>
                  <a:buNone/>
                </a:pPr>
                <a:r>
                  <a:rPr lang="en-US" altLang="en-US" sz="1100" b="1">
                    <a:solidFill>
                      <a:srgbClr val="FF0000"/>
                    </a:solidFill>
                    <a:ea typeface="ＭＳ Ｐゴシック" pitchFamily="34" charset="-128"/>
                  </a:rPr>
                  <a:t>12.2%</a:t>
                </a:r>
              </a:p>
            </p:txBody>
          </p:sp>
          <p:sp>
            <p:nvSpPr>
              <p:cNvPr id="153772" name="Rectangle 178"/>
              <p:cNvSpPr>
                <a:spLocks noChangeArrowheads="1"/>
              </p:cNvSpPr>
              <p:nvPr/>
            </p:nvSpPr>
            <p:spPr bwMode="auto">
              <a:xfrm>
                <a:off x="4010" y="1916"/>
                <a:ext cx="618" cy="17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fontAlgn="b" hangingPunct="1">
                  <a:spcBef>
                    <a:spcPct val="0"/>
                  </a:spcBef>
                  <a:spcAft>
                    <a:spcPct val="0"/>
                  </a:spcAft>
                  <a:buFontTx/>
                  <a:buNone/>
                </a:pPr>
                <a:r>
                  <a:rPr lang="en-US" altLang="en-US" sz="1100" b="1">
                    <a:solidFill>
                      <a:srgbClr val="FF0000"/>
                    </a:solidFill>
                    <a:ea typeface="ＭＳ Ｐゴシック" pitchFamily="34" charset="-128"/>
                  </a:rPr>
                  <a:t>8,924</a:t>
                </a:r>
              </a:p>
            </p:txBody>
          </p:sp>
          <p:sp>
            <p:nvSpPr>
              <p:cNvPr id="153773" name="Rectangle 179"/>
              <p:cNvSpPr>
                <a:spLocks noChangeArrowheads="1"/>
              </p:cNvSpPr>
              <p:nvPr/>
            </p:nvSpPr>
            <p:spPr bwMode="auto">
              <a:xfrm>
                <a:off x="3416" y="1916"/>
                <a:ext cx="594" cy="17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fontAlgn="b" hangingPunct="1">
                  <a:spcBef>
                    <a:spcPct val="0"/>
                  </a:spcBef>
                  <a:spcAft>
                    <a:spcPct val="0"/>
                  </a:spcAft>
                  <a:buFontTx/>
                  <a:buNone/>
                </a:pPr>
                <a:r>
                  <a:rPr lang="en-US" altLang="en-US" sz="1100" b="1">
                    <a:solidFill>
                      <a:srgbClr val="FF0000"/>
                    </a:solidFill>
                    <a:ea typeface="ＭＳ Ｐゴシック" pitchFamily="34" charset="-128"/>
                  </a:rPr>
                  <a:t>8,928</a:t>
                </a:r>
              </a:p>
            </p:txBody>
          </p:sp>
          <p:sp>
            <p:nvSpPr>
              <p:cNvPr id="153774" name="Rectangle 180"/>
              <p:cNvSpPr>
                <a:spLocks noChangeArrowheads="1"/>
              </p:cNvSpPr>
              <p:nvPr/>
            </p:nvSpPr>
            <p:spPr bwMode="auto">
              <a:xfrm>
                <a:off x="2799" y="1916"/>
                <a:ext cx="617" cy="17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fontAlgn="b" hangingPunct="1">
                  <a:spcBef>
                    <a:spcPct val="0"/>
                  </a:spcBef>
                  <a:spcAft>
                    <a:spcPct val="0"/>
                  </a:spcAft>
                  <a:buFontTx/>
                  <a:buNone/>
                </a:pPr>
                <a:r>
                  <a:rPr lang="en-US" altLang="en-US" sz="1100" b="1">
                    <a:solidFill>
                      <a:srgbClr val="FF0000"/>
                    </a:solidFill>
                    <a:ea typeface="ＭＳ Ｐゴシック" pitchFamily="34" charset="-128"/>
                  </a:rPr>
                  <a:t>7,951</a:t>
                </a:r>
              </a:p>
            </p:txBody>
          </p:sp>
          <p:sp>
            <p:nvSpPr>
              <p:cNvPr id="153775" name="Rectangle 181"/>
              <p:cNvSpPr>
                <a:spLocks noChangeArrowheads="1"/>
              </p:cNvSpPr>
              <p:nvPr/>
            </p:nvSpPr>
            <p:spPr bwMode="auto">
              <a:xfrm>
                <a:off x="1400" y="1916"/>
                <a:ext cx="1399" cy="172"/>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fontAlgn="b" hangingPunct="1">
                  <a:spcBef>
                    <a:spcPct val="0"/>
                  </a:spcBef>
                  <a:spcAft>
                    <a:spcPct val="0"/>
                  </a:spcAft>
                  <a:buFontTx/>
                  <a:buNone/>
                </a:pPr>
                <a:r>
                  <a:rPr lang="en-US" altLang="en-US" sz="1200" b="1">
                    <a:solidFill>
                      <a:srgbClr val="000000"/>
                    </a:solidFill>
                    <a:ea typeface="ＭＳ Ｐゴシック" pitchFamily="34" charset="-128"/>
                  </a:rPr>
                  <a:t>Inpatient Discharges</a:t>
                </a:r>
              </a:p>
            </p:txBody>
          </p:sp>
          <p:sp>
            <p:nvSpPr>
              <p:cNvPr id="153776" name="Rectangle 182"/>
              <p:cNvSpPr>
                <a:spLocks noChangeArrowheads="1"/>
              </p:cNvSpPr>
              <p:nvPr/>
            </p:nvSpPr>
            <p:spPr bwMode="auto">
              <a:xfrm>
                <a:off x="4628" y="1514"/>
                <a:ext cx="836" cy="40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fontAlgn="b" hangingPunct="1">
                  <a:spcBef>
                    <a:spcPct val="0"/>
                  </a:spcBef>
                  <a:spcAft>
                    <a:spcPct val="0"/>
                  </a:spcAft>
                  <a:buFontTx/>
                  <a:buNone/>
                </a:pPr>
                <a:r>
                  <a:rPr lang="en-US" altLang="en-US" sz="1100" b="1">
                    <a:solidFill>
                      <a:srgbClr val="FF0000"/>
                    </a:solidFill>
                    <a:ea typeface="ＭＳ Ｐゴシック" pitchFamily="34" charset="-128"/>
                  </a:rPr>
                  <a:t>5.6%</a:t>
                </a:r>
              </a:p>
            </p:txBody>
          </p:sp>
          <p:sp>
            <p:nvSpPr>
              <p:cNvPr id="153777" name="Rectangle 183"/>
              <p:cNvSpPr>
                <a:spLocks noChangeArrowheads="1"/>
              </p:cNvSpPr>
              <p:nvPr/>
            </p:nvSpPr>
            <p:spPr bwMode="auto">
              <a:xfrm>
                <a:off x="4010" y="1514"/>
                <a:ext cx="618" cy="40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fontAlgn="b" hangingPunct="1">
                  <a:spcBef>
                    <a:spcPct val="0"/>
                  </a:spcBef>
                  <a:spcAft>
                    <a:spcPct val="0"/>
                  </a:spcAft>
                  <a:buFontTx/>
                  <a:buNone/>
                </a:pPr>
                <a:r>
                  <a:rPr lang="en-US" altLang="en-US" sz="1100" b="1">
                    <a:solidFill>
                      <a:srgbClr val="FF0000"/>
                    </a:solidFill>
                    <a:ea typeface="ＭＳ Ｐゴシック" pitchFamily="34" charset="-128"/>
                  </a:rPr>
                  <a:t>35,445 Days</a:t>
                </a:r>
              </a:p>
            </p:txBody>
          </p:sp>
          <p:sp>
            <p:nvSpPr>
              <p:cNvPr id="153778" name="Rectangle 184"/>
              <p:cNvSpPr>
                <a:spLocks noChangeArrowheads="1"/>
              </p:cNvSpPr>
              <p:nvPr/>
            </p:nvSpPr>
            <p:spPr bwMode="auto">
              <a:xfrm>
                <a:off x="3416" y="1514"/>
                <a:ext cx="594" cy="40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fontAlgn="b" hangingPunct="1">
                  <a:spcBef>
                    <a:spcPct val="0"/>
                  </a:spcBef>
                  <a:spcAft>
                    <a:spcPct val="0"/>
                  </a:spcAft>
                  <a:buFontTx/>
                  <a:buNone/>
                </a:pPr>
                <a:r>
                  <a:rPr lang="en-US" altLang="en-US" sz="1100" b="1">
                    <a:solidFill>
                      <a:srgbClr val="FF0000"/>
                    </a:solidFill>
                    <a:ea typeface="ＭＳ Ｐゴシック" pitchFamily="34" charset="-128"/>
                  </a:rPr>
                  <a:t>36,161 Days</a:t>
                </a:r>
              </a:p>
            </p:txBody>
          </p:sp>
          <p:sp>
            <p:nvSpPr>
              <p:cNvPr id="153779" name="Rectangle 185"/>
              <p:cNvSpPr>
                <a:spLocks noChangeArrowheads="1"/>
              </p:cNvSpPr>
              <p:nvPr/>
            </p:nvSpPr>
            <p:spPr bwMode="auto">
              <a:xfrm>
                <a:off x="2799" y="1514"/>
                <a:ext cx="617" cy="40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fontAlgn="b" hangingPunct="1">
                  <a:spcBef>
                    <a:spcPct val="0"/>
                  </a:spcBef>
                  <a:spcAft>
                    <a:spcPct val="0"/>
                  </a:spcAft>
                  <a:buFontTx/>
                  <a:buNone/>
                </a:pPr>
                <a:r>
                  <a:rPr lang="en-US" altLang="en-US" sz="1100" b="1">
                    <a:solidFill>
                      <a:srgbClr val="FF0000"/>
                    </a:solidFill>
                    <a:ea typeface="ＭＳ Ｐゴシック" pitchFamily="34" charset="-128"/>
                  </a:rPr>
                  <a:t>33,577 Days</a:t>
                </a:r>
              </a:p>
            </p:txBody>
          </p:sp>
          <p:sp>
            <p:nvSpPr>
              <p:cNvPr id="153780" name="Rectangle 186"/>
              <p:cNvSpPr>
                <a:spLocks noChangeArrowheads="1"/>
              </p:cNvSpPr>
              <p:nvPr/>
            </p:nvSpPr>
            <p:spPr bwMode="auto">
              <a:xfrm>
                <a:off x="1400" y="1514"/>
                <a:ext cx="1399" cy="402"/>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fontAlgn="b" hangingPunct="1">
                  <a:spcBef>
                    <a:spcPct val="0"/>
                  </a:spcBef>
                  <a:spcAft>
                    <a:spcPct val="0"/>
                  </a:spcAft>
                  <a:buFontTx/>
                  <a:buNone/>
                </a:pPr>
                <a:r>
                  <a:rPr lang="en-US" altLang="en-US" sz="1200" b="1">
                    <a:solidFill>
                      <a:srgbClr val="000000"/>
                    </a:solidFill>
                    <a:ea typeface="ＭＳ Ｐゴシック" pitchFamily="34" charset="-128"/>
                  </a:rPr>
                  <a:t>Room &amp; Board – Private and Semi-private (Medical or General) - Detoxification</a:t>
                </a:r>
              </a:p>
            </p:txBody>
          </p:sp>
          <p:sp>
            <p:nvSpPr>
              <p:cNvPr id="153781" name="Rectangle 187"/>
              <p:cNvSpPr>
                <a:spLocks noChangeArrowheads="1"/>
              </p:cNvSpPr>
              <p:nvPr/>
            </p:nvSpPr>
            <p:spPr bwMode="auto">
              <a:xfrm>
                <a:off x="4628" y="1112"/>
                <a:ext cx="836" cy="402"/>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fontAlgn="b" hangingPunct="1">
                  <a:spcBef>
                    <a:spcPct val="0"/>
                  </a:spcBef>
                  <a:spcAft>
                    <a:spcPct val="0"/>
                  </a:spcAft>
                  <a:buFontTx/>
                  <a:buNone/>
                </a:pPr>
                <a:r>
                  <a:rPr lang="en-US" altLang="en-US" sz="1200" b="1">
                    <a:solidFill>
                      <a:srgbClr val="000000"/>
                    </a:solidFill>
                    <a:ea typeface="ＭＳ Ｐゴシック" pitchFamily="34" charset="-128"/>
                  </a:rPr>
                  <a:t>Percent Increase from FY2011 to FY2013</a:t>
                </a:r>
                <a:endParaRPr lang="en-US" altLang="en-US" sz="1200">
                  <a:solidFill>
                    <a:srgbClr val="000000"/>
                  </a:solidFill>
                  <a:ea typeface="ＭＳ Ｐゴシック" pitchFamily="34" charset="-128"/>
                </a:endParaRPr>
              </a:p>
            </p:txBody>
          </p:sp>
          <p:sp>
            <p:nvSpPr>
              <p:cNvPr id="153782" name="Rectangle 188"/>
              <p:cNvSpPr>
                <a:spLocks noChangeArrowheads="1"/>
              </p:cNvSpPr>
              <p:nvPr/>
            </p:nvSpPr>
            <p:spPr bwMode="auto">
              <a:xfrm>
                <a:off x="4010" y="1112"/>
                <a:ext cx="618" cy="402"/>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fontAlgn="b" hangingPunct="1">
                  <a:spcBef>
                    <a:spcPct val="0"/>
                  </a:spcBef>
                  <a:spcAft>
                    <a:spcPct val="0"/>
                  </a:spcAft>
                  <a:buFontTx/>
                  <a:buNone/>
                </a:pPr>
                <a:r>
                  <a:rPr lang="en-US" altLang="en-US" sz="1200" b="1">
                    <a:solidFill>
                      <a:srgbClr val="000000"/>
                    </a:solidFill>
                    <a:ea typeface="ＭＳ Ｐゴシック" pitchFamily="34" charset="-128"/>
                  </a:rPr>
                  <a:t>2013</a:t>
                </a:r>
                <a:endParaRPr lang="en-US" altLang="en-US" sz="1200">
                  <a:solidFill>
                    <a:srgbClr val="000000"/>
                  </a:solidFill>
                  <a:ea typeface="ＭＳ Ｐゴシック" pitchFamily="34" charset="-128"/>
                </a:endParaRPr>
              </a:p>
            </p:txBody>
          </p:sp>
          <p:sp>
            <p:nvSpPr>
              <p:cNvPr id="153783" name="Rectangle 189"/>
              <p:cNvSpPr>
                <a:spLocks noChangeArrowheads="1"/>
              </p:cNvSpPr>
              <p:nvPr/>
            </p:nvSpPr>
            <p:spPr bwMode="auto">
              <a:xfrm>
                <a:off x="3416" y="1112"/>
                <a:ext cx="594" cy="402"/>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fontAlgn="b" hangingPunct="1">
                  <a:spcBef>
                    <a:spcPct val="0"/>
                  </a:spcBef>
                  <a:spcAft>
                    <a:spcPct val="0"/>
                  </a:spcAft>
                  <a:buFontTx/>
                  <a:buNone/>
                </a:pPr>
                <a:r>
                  <a:rPr lang="en-US" altLang="en-US" sz="1200" b="1">
                    <a:solidFill>
                      <a:srgbClr val="000000"/>
                    </a:solidFill>
                    <a:ea typeface="ＭＳ Ｐゴシック" pitchFamily="34" charset="-128"/>
                  </a:rPr>
                  <a:t>2012</a:t>
                </a:r>
                <a:endParaRPr lang="en-US" altLang="en-US" sz="1200">
                  <a:solidFill>
                    <a:srgbClr val="000000"/>
                  </a:solidFill>
                  <a:ea typeface="ＭＳ Ｐゴシック" pitchFamily="34" charset="-128"/>
                </a:endParaRPr>
              </a:p>
            </p:txBody>
          </p:sp>
          <p:sp>
            <p:nvSpPr>
              <p:cNvPr id="153784" name="Rectangle 190"/>
              <p:cNvSpPr>
                <a:spLocks noChangeArrowheads="1"/>
              </p:cNvSpPr>
              <p:nvPr/>
            </p:nvSpPr>
            <p:spPr bwMode="auto">
              <a:xfrm>
                <a:off x="2799" y="1112"/>
                <a:ext cx="617" cy="402"/>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fontAlgn="b" hangingPunct="1">
                  <a:spcBef>
                    <a:spcPct val="0"/>
                  </a:spcBef>
                  <a:spcAft>
                    <a:spcPct val="0"/>
                  </a:spcAft>
                  <a:buFontTx/>
                  <a:buNone/>
                </a:pPr>
                <a:r>
                  <a:rPr lang="en-US" altLang="en-US" sz="1200" b="1">
                    <a:solidFill>
                      <a:srgbClr val="000000"/>
                    </a:solidFill>
                    <a:ea typeface="ＭＳ Ｐゴシック" pitchFamily="34" charset="-128"/>
                  </a:rPr>
                  <a:t>2011</a:t>
                </a:r>
                <a:endParaRPr lang="en-US" altLang="en-US" sz="1200">
                  <a:solidFill>
                    <a:srgbClr val="000000"/>
                  </a:solidFill>
                  <a:ea typeface="ＭＳ Ｐゴシック" pitchFamily="34" charset="-128"/>
                </a:endParaRPr>
              </a:p>
            </p:txBody>
          </p:sp>
          <p:sp>
            <p:nvSpPr>
              <p:cNvPr id="153785" name="Rectangle 191"/>
              <p:cNvSpPr>
                <a:spLocks noChangeArrowheads="1"/>
              </p:cNvSpPr>
              <p:nvPr/>
            </p:nvSpPr>
            <p:spPr bwMode="auto">
              <a:xfrm>
                <a:off x="1400" y="1112"/>
                <a:ext cx="1399" cy="402"/>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fontAlgn="b" hangingPunct="1">
                  <a:spcBef>
                    <a:spcPct val="0"/>
                  </a:spcBef>
                  <a:spcAft>
                    <a:spcPct val="0"/>
                  </a:spcAft>
                  <a:buFontTx/>
                  <a:buNone/>
                </a:pPr>
                <a:r>
                  <a:rPr lang="en-US" altLang="en-US" sz="1000" b="1">
                    <a:solidFill>
                      <a:srgbClr val="000000"/>
                    </a:solidFill>
                    <a:ea typeface="ＭＳ Ｐゴシック" pitchFamily="34" charset="-128"/>
                  </a:rPr>
                  <a:t> </a:t>
                </a:r>
                <a:endParaRPr lang="en-US" altLang="en-US" sz="1800">
                  <a:solidFill>
                    <a:srgbClr val="000000"/>
                  </a:solidFill>
                  <a:ea typeface="ＭＳ Ｐゴシック" pitchFamily="34" charset="-128"/>
                </a:endParaRPr>
              </a:p>
            </p:txBody>
          </p:sp>
          <p:sp>
            <p:nvSpPr>
              <p:cNvPr id="153786" name="Line 192"/>
              <p:cNvSpPr>
                <a:spLocks noChangeShapeType="1"/>
              </p:cNvSpPr>
              <p:nvPr/>
            </p:nvSpPr>
            <p:spPr bwMode="auto">
              <a:xfrm>
                <a:off x="1400" y="1112"/>
                <a:ext cx="4064" cy="0"/>
              </a:xfrm>
              <a:prstGeom prst="line">
                <a:avLst/>
              </a:prstGeom>
              <a:noFill/>
              <a:ln w="254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p>
                <a:pPr fontAlgn="base">
                  <a:spcBef>
                    <a:spcPct val="0"/>
                  </a:spcBef>
                  <a:spcAft>
                    <a:spcPct val="0"/>
                  </a:spcAft>
                </a:pPr>
                <a:endParaRPr lang="en-US">
                  <a:solidFill>
                    <a:srgbClr val="000000"/>
                  </a:solidFill>
                  <a:latin typeface="Calibri" pitchFamily="34" charset="0"/>
                </a:endParaRPr>
              </a:p>
            </p:txBody>
          </p:sp>
          <p:sp>
            <p:nvSpPr>
              <p:cNvPr id="153787" name="Line 193"/>
              <p:cNvSpPr>
                <a:spLocks noChangeShapeType="1"/>
              </p:cNvSpPr>
              <p:nvPr/>
            </p:nvSpPr>
            <p:spPr bwMode="auto">
              <a:xfrm>
                <a:off x="1400" y="2284"/>
                <a:ext cx="4064" cy="0"/>
              </a:xfrm>
              <a:prstGeom prst="line">
                <a:avLst/>
              </a:prstGeom>
              <a:noFill/>
              <a:ln w="254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p>
                <a:pPr fontAlgn="base">
                  <a:spcBef>
                    <a:spcPct val="0"/>
                  </a:spcBef>
                  <a:spcAft>
                    <a:spcPct val="0"/>
                  </a:spcAft>
                </a:pPr>
                <a:endParaRPr lang="en-US">
                  <a:solidFill>
                    <a:srgbClr val="000000"/>
                  </a:solidFill>
                  <a:latin typeface="Calibri" pitchFamily="34" charset="0"/>
                </a:endParaRPr>
              </a:p>
            </p:txBody>
          </p:sp>
          <p:sp>
            <p:nvSpPr>
              <p:cNvPr id="153788" name="Line 194"/>
              <p:cNvSpPr>
                <a:spLocks noChangeShapeType="1"/>
              </p:cNvSpPr>
              <p:nvPr/>
            </p:nvSpPr>
            <p:spPr bwMode="auto">
              <a:xfrm>
                <a:off x="1400" y="1112"/>
                <a:ext cx="0" cy="1172"/>
              </a:xfrm>
              <a:prstGeom prst="line">
                <a:avLst/>
              </a:prstGeom>
              <a:noFill/>
              <a:ln w="254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p>
                <a:pPr fontAlgn="base">
                  <a:spcBef>
                    <a:spcPct val="0"/>
                  </a:spcBef>
                  <a:spcAft>
                    <a:spcPct val="0"/>
                  </a:spcAft>
                </a:pPr>
                <a:endParaRPr lang="en-US">
                  <a:solidFill>
                    <a:srgbClr val="000000"/>
                  </a:solidFill>
                  <a:latin typeface="Calibri" pitchFamily="34" charset="0"/>
                </a:endParaRPr>
              </a:p>
            </p:txBody>
          </p:sp>
          <p:sp>
            <p:nvSpPr>
              <p:cNvPr id="153789" name="Line 195"/>
              <p:cNvSpPr>
                <a:spLocks noChangeShapeType="1"/>
              </p:cNvSpPr>
              <p:nvPr/>
            </p:nvSpPr>
            <p:spPr bwMode="auto">
              <a:xfrm>
                <a:off x="5464" y="1112"/>
                <a:ext cx="0" cy="1172"/>
              </a:xfrm>
              <a:prstGeom prst="line">
                <a:avLst/>
              </a:prstGeom>
              <a:noFill/>
              <a:ln w="254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p>
                <a:pPr fontAlgn="base">
                  <a:spcBef>
                    <a:spcPct val="0"/>
                  </a:spcBef>
                  <a:spcAft>
                    <a:spcPct val="0"/>
                  </a:spcAft>
                </a:pPr>
                <a:endParaRPr lang="en-US">
                  <a:solidFill>
                    <a:srgbClr val="000000"/>
                  </a:solidFill>
                  <a:latin typeface="Calibri" pitchFamily="34" charset="0"/>
                </a:endParaRPr>
              </a:p>
            </p:txBody>
          </p:sp>
          <p:sp>
            <p:nvSpPr>
              <p:cNvPr id="153790" name="Line 196"/>
              <p:cNvSpPr>
                <a:spLocks noChangeShapeType="1"/>
              </p:cNvSpPr>
              <p:nvPr/>
            </p:nvSpPr>
            <p:spPr bwMode="auto">
              <a:xfrm>
                <a:off x="1400" y="1514"/>
                <a:ext cx="4064"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p>
                <a:pPr fontAlgn="base">
                  <a:spcBef>
                    <a:spcPct val="0"/>
                  </a:spcBef>
                  <a:spcAft>
                    <a:spcPct val="0"/>
                  </a:spcAft>
                </a:pPr>
                <a:endParaRPr lang="en-US">
                  <a:solidFill>
                    <a:srgbClr val="000000"/>
                  </a:solidFill>
                  <a:latin typeface="Calibri" pitchFamily="34" charset="0"/>
                </a:endParaRPr>
              </a:p>
            </p:txBody>
          </p:sp>
          <p:sp>
            <p:nvSpPr>
              <p:cNvPr id="153791" name="Line 197"/>
              <p:cNvSpPr>
                <a:spLocks noChangeShapeType="1"/>
              </p:cNvSpPr>
              <p:nvPr/>
            </p:nvSpPr>
            <p:spPr bwMode="auto">
              <a:xfrm>
                <a:off x="2799" y="1112"/>
                <a:ext cx="0" cy="1172"/>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p>
                <a:pPr fontAlgn="base">
                  <a:spcBef>
                    <a:spcPct val="0"/>
                  </a:spcBef>
                  <a:spcAft>
                    <a:spcPct val="0"/>
                  </a:spcAft>
                </a:pPr>
                <a:endParaRPr lang="en-US">
                  <a:solidFill>
                    <a:srgbClr val="000000"/>
                  </a:solidFill>
                  <a:latin typeface="Calibri" pitchFamily="34" charset="0"/>
                </a:endParaRPr>
              </a:p>
            </p:txBody>
          </p:sp>
          <p:sp>
            <p:nvSpPr>
              <p:cNvPr id="153792" name="Line 198"/>
              <p:cNvSpPr>
                <a:spLocks noChangeShapeType="1"/>
              </p:cNvSpPr>
              <p:nvPr/>
            </p:nvSpPr>
            <p:spPr bwMode="auto">
              <a:xfrm>
                <a:off x="3416" y="1112"/>
                <a:ext cx="0" cy="1172"/>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p>
                <a:pPr fontAlgn="base">
                  <a:spcBef>
                    <a:spcPct val="0"/>
                  </a:spcBef>
                  <a:spcAft>
                    <a:spcPct val="0"/>
                  </a:spcAft>
                </a:pPr>
                <a:endParaRPr lang="en-US">
                  <a:solidFill>
                    <a:srgbClr val="000000"/>
                  </a:solidFill>
                  <a:latin typeface="Calibri" pitchFamily="34" charset="0"/>
                </a:endParaRPr>
              </a:p>
            </p:txBody>
          </p:sp>
          <p:sp>
            <p:nvSpPr>
              <p:cNvPr id="153793" name="Line 199"/>
              <p:cNvSpPr>
                <a:spLocks noChangeShapeType="1"/>
              </p:cNvSpPr>
              <p:nvPr/>
            </p:nvSpPr>
            <p:spPr bwMode="auto">
              <a:xfrm>
                <a:off x="4010" y="1112"/>
                <a:ext cx="0" cy="1172"/>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p>
                <a:pPr fontAlgn="base">
                  <a:spcBef>
                    <a:spcPct val="0"/>
                  </a:spcBef>
                  <a:spcAft>
                    <a:spcPct val="0"/>
                  </a:spcAft>
                </a:pPr>
                <a:endParaRPr lang="en-US">
                  <a:solidFill>
                    <a:srgbClr val="000000"/>
                  </a:solidFill>
                  <a:latin typeface="Calibri" pitchFamily="34" charset="0"/>
                </a:endParaRPr>
              </a:p>
            </p:txBody>
          </p:sp>
          <p:sp>
            <p:nvSpPr>
              <p:cNvPr id="153794" name="Line 200"/>
              <p:cNvSpPr>
                <a:spLocks noChangeShapeType="1"/>
              </p:cNvSpPr>
              <p:nvPr/>
            </p:nvSpPr>
            <p:spPr bwMode="auto">
              <a:xfrm>
                <a:off x="4628" y="1112"/>
                <a:ext cx="0" cy="1172"/>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p>
                <a:pPr fontAlgn="base">
                  <a:spcBef>
                    <a:spcPct val="0"/>
                  </a:spcBef>
                  <a:spcAft>
                    <a:spcPct val="0"/>
                  </a:spcAft>
                </a:pPr>
                <a:endParaRPr lang="en-US">
                  <a:solidFill>
                    <a:srgbClr val="000000"/>
                  </a:solidFill>
                  <a:latin typeface="Calibri" pitchFamily="34" charset="0"/>
                </a:endParaRPr>
              </a:p>
            </p:txBody>
          </p:sp>
          <p:sp>
            <p:nvSpPr>
              <p:cNvPr id="153795" name="Line 201"/>
              <p:cNvSpPr>
                <a:spLocks noChangeShapeType="1"/>
              </p:cNvSpPr>
              <p:nvPr/>
            </p:nvSpPr>
            <p:spPr bwMode="auto">
              <a:xfrm>
                <a:off x="1400" y="1916"/>
                <a:ext cx="4064"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p>
                <a:pPr fontAlgn="base">
                  <a:spcBef>
                    <a:spcPct val="0"/>
                  </a:spcBef>
                  <a:spcAft>
                    <a:spcPct val="0"/>
                  </a:spcAft>
                </a:pPr>
                <a:endParaRPr lang="en-US">
                  <a:solidFill>
                    <a:srgbClr val="000000"/>
                  </a:solidFill>
                  <a:latin typeface="Calibri" pitchFamily="34" charset="0"/>
                </a:endParaRPr>
              </a:p>
            </p:txBody>
          </p:sp>
          <p:sp>
            <p:nvSpPr>
              <p:cNvPr id="153796" name="Line 202"/>
              <p:cNvSpPr>
                <a:spLocks noChangeShapeType="1"/>
              </p:cNvSpPr>
              <p:nvPr/>
            </p:nvSpPr>
            <p:spPr bwMode="auto">
              <a:xfrm>
                <a:off x="1400" y="2088"/>
                <a:ext cx="4064"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b"/>
              <a:lstStyle/>
              <a:p>
                <a:pPr fontAlgn="base">
                  <a:spcBef>
                    <a:spcPct val="0"/>
                  </a:spcBef>
                  <a:spcAft>
                    <a:spcPct val="0"/>
                  </a:spcAft>
                </a:pPr>
                <a:endParaRPr lang="en-US">
                  <a:solidFill>
                    <a:srgbClr val="000000"/>
                  </a:solidFill>
                  <a:latin typeface="Calibri" pitchFamily="34" charset="0"/>
                </a:endParaRPr>
              </a:p>
            </p:txBody>
          </p:sp>
        </p:grpSp>
      </p:grpSp>
      <p:sp>
        <p:nvSpPr>
          <p:cNvPr id="153762" name="TextBox 1"/>
          <p:cNvSpPr txBox="1">
            <a:spLocks noChangeArrowheads="1"/>
          </p:cNvSpPr>
          <p:nvPr/>
        </p:nvSpPr>
        <p:spPr bwMode="auto">
          <a:xfrm>
            <a:off x="-53975" y="6027738"/>
            <a:ext cx="89503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defRPr>
                <a:solidFill>
                  <a:schemeClr val="tx1"/>
                </a:solidFill>
                <a:latin typeface="Calibri" pitchFamily="34" charset="0"/>
              </a:defRPr>
            </a:lvl1pPr>
            <a:lvl2pPr marL="742950" indent="-285750" defTabSz="457200">
              <a:defRPr>
                <a:solidFill>
                  <a:schemeClr val="tx1"/>
                </a:solidFill>
                <a:latin typeface="Calibri" pitchFamily="34" charset="0"/>
              </a:defRPr>
            </a:lvl2pPr>
            <a:lvl3pPr marL="1143000" indent="-228600" defTabSz="457200">
              <a:defRPr>
                <a:solidFill>
                  <a:schemeClr val="tx1"/>
                </a:solidFill>
                <a:latin typeface="Calibri" pitchFamily="34" charset="0"/>
              </a:defRPr>
            </a:lvl3pPr>
            <a:lvl4pPr marL="1600200" indent="-228600" defTabSz="457200">
              <a:defRPr>
                <a:solidFill>
                  <a:schemeClr val="tx1"/>
                </a:solidFill>
                <a:latin typeface="Calibri" pitchFamily="34" charset="0"/>
              </a:defRPr>
            </a:lvl4pPr>
            <a:lvl5pPr marL="2057400" indent="-228600" defTabSz="4572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gn="ctr" fontAlgn="base">
              <a:spcBef>
                <a:spcPct val="0"/>
              </a:spcBef>
              <a:spcAft>
                <a:spcPct val="0"/>
              </a:spcAft>
            </a:pPr>
            <a:r>
              <a:rPr lang="en-US" altLang="en-US" b="1" i="1">
                <a:solidFill>
                  <a:srgbClr val="000000"/>
                </a:solidFill>
                <a:ea typeface="ＭＳ Ｐゴシック" pitchFamily="34" charset="-128"/>
              </a:rPr>
              <a:t>Note that Case Mix is limited to acute care hospitals.  </a:t>
            </a:r>
            <a:br>
              <a:rPr lang="en-US" altLang="en-US" b="1" i="1">
                <a:solidFill>
                  <a:srgbClr val="000000"/>
                </a:solidFill>
                <a:ea typeface="ＭＳ Ｐゴシック" pitchFamily="34" charset="-128"/>
              </a:rPr>
            </a:br>
            <a:r>
              <a:rPr lang="en-US" altLang="en-US" b="1" i="1">
                <a:solidFill>
                  <a:srgbClr val="000000"/>
                </a:solidFill>
                <a:ea typeface="ＭＳ Ｐゴシック" pitchFamily="34" charset="-128"/>
              </a:rPr>
              <a:t>Psychiatric and substance abuse specialty hospitals to do not submit Case Mix data to CHIA.</a:t>
            </a:r>
          </a:p>
        </p:txBody>
      </p:sp>
    </p:spTree>
    <p:extLst>
      <p:ext uri="{BB962C8B-B14F-4D97-AF65-F5344CB8AC3E}">
        <p14:creationId xmlns:p14="http://schemas.microsoft.com/office/powerpoint/2010/main" val="36328490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Title 1"/>
          <p:cNvSpPr>
            <a:spLocks noGrp="1"/>
          </p:cNvSpPr>
          <p:nvPr>
            <p:ph type="ctrTitle"/>
          </p:nvPr>
        </p:nvSpPr>
        <p:spPr>
          <a:xfrm>
            <a:off x="460375" y="571500"/>
            <a:ext cx="7772400" cy="1017588"/>
          </a:xfrm>
        </p:spPr>
        <p:txBody>
          <a:bodyPr/>
          <a:lstStyle/>
          <a:p>
            <a:pPr eaLnBrk="1" hangingPunct="1"/>
            <a:r>
              <a:rPr lang="en-US" altLang="en-US" sz="2800" smtClean="0">
                <a:latin typeface="Arial" charset="0"/>
                <a:ea typeface="ＭＳ Ｐゴシック" pitchFamily="34" charset="-128"/>
                <a:cs typeface="Arial" charset="0"/>
              </a:rPr>
              <a:t>User Question: Lack of Discharge Date</a:t>
            </a:r>
            <a:br>
              <a:rPr lang="en-US" altLang="en-US" sz="2800" smtClean="0">
                <a:latin typeface="Arial" charset="0"/>
                <a:ea typeface="ＭＳ Ｐゴシック" pitchFamily="34" charset="-128"/>
                <a:cs typeface="Arial" charset="0"/>
              </a:rPr>
            </a:br>
            <a:r>
              <a:rPr lang="en-US" altLang="en-US" sz="2800" smtClean="0">
                <a:latin typeface="Arial" charset="0"/>
                <a:ea typeface="ＭＳ Ｐゴシック" pitchFamily="34" charset="-128"/>
                <a:cs typeface="Arial" charset="0"/>
              </a:rPr>
              <a:t>in Outpatient Observation (OOA File)</a:t>
            </a:r>
          </a:p>
        </p:txBody>
      </p:sp>
      <p:sp>
        <p:nvSpPr>
          <p:cNvPr id="157699" name="Subtitle 1"/>
          <p:cNvSpPr>
            <a:spLocks noGrp="1"/>
          </p:cNvSpPr>
          <p:nvPr>
            <p:ph type="subTitle" idx="1"/>
          </p:nvPr>
        </p:nvSpPr>
        <p:spPr>
          <a:xfrm>
            <a:off x="485775" y="1895475"/>
            <a:ext cx="7761288" cy="4119563"/>
          </a:xfrm>
        </p:spPr>
        <p:txBody>
          <a:bodyPr/>
          <a:lstStyle/>
          <a:p>
            <a:pPr eaLnBrk="1" hangingPunct="1"/>
            <a:r>
              <a:rPr lang="en-US" altLang="en-US" sz="2400" u="sng" smtClean="0">
                <a:solidFill>
                  <a:schemeClr val="tx2"/>
                </a:solidFill>
                <a:latin typeface="Arial" charset="0"/>
                <a:ea typeface="ＭＳ Ｐゴシック" pitchFamily="34" charset="-128"/>
                <a:cs typeface="Arial" charset="0"/>
              </a:rPr>
              <a:t>Question</a:t>
            </a:r>
            <a:r>
              <a:rPr lang="en-US" altLang="en-US" sz="2400" smtClean="0">
                <a:solidFill>
                  <a:schemeClr val="tx2"/>
                </a:solidFill>
                <a:latin typeface="Arial" charset="0"/>
                <a:ea typeface="ＭＳ Ｐゴシック" pitchFamily="34" charset="-128"/>
                <a:cs typeface="Arial" charset="0"/>
              </a:rPr>
              <a:t>:</a:t>
            </a:r>
          </a:p>
          <a:p>
            <a:pPr eaLnBrk="1" hangingPunct="1"/>
            <a:r>
              <a:rPr lang="en-US" altLang="en-US" smtClean="0">
                <a:latin typeface="Arial" charset="0"/>
                <a:ea typeface="ＭＳ Ｐゴシック" pitchFamily="34" charset="-128"/>
                <a:cs typeface="Arial" charset="0"/>
              </a:rPr>
              <a:t>Observation data doesn't have a "Discharge date" variable, but has    Begin_date and End_date.  </a:t>
            </a:r>
          </a:p>
          <a:p>
            <a:pPr eaLnBrk="1" hangingPunct="1"/>
            <a:r>
              <a:rPr lang="en-US" altLang="en-US" sz="2400" u="sng" smtClean="0">
                <a:solidFill>
                  <a:schemeClr val="tx2"/>
                </a:solidFill>
                <a:latin typeface="Arial" charset="0"/>
                <a:ea typeface="ＭＳ Ｐゴシック" pitchFamily="34" charset="-128"/>
                <a:cs typeface="Arial" charset="0"/>
              </a:rPr>
              <a:t>Answer</a:t>
            </a:r>
            <a:r>
              <a:rPr lang="en-US" altLang="en-US" sz="2400" smtClean="0">
                <a:solidFill>
                  <a:schemeClr val="tx2"/>
                </a:solidFill>
                <a:latin typeface="Arial" charset="0"/>
                <a:ea typeface="ＭＳ Ｐゴシック" pitchFamily="34" charset="-128"/>
                <a:cs typeface="Arial" charset="0"/>
              </a:rPr>
              <a:t>:</a:t>
            </a:r>
          </a:p>
          <a:p>
            <a:pPr eaLnBrk="1" hangingPunct="1"/>
            <a:r>
              <a:rPr lang="en-US" altLang="en-US" smtClean="0">
                <a:latin typeface="Arial" charset="0"/>
                <a:ea typeface="ＭＳ Ｐゴシック" pitchFamily="34" charset="-128"/>
                <a:cs typeface="Arial" charset="0"/>
              </a:rPr>
              <a:t>Observation Stay Data doesn’t use  discharge date because patients are not admitted to Observation Stay. It is an just an outpatient stay with legally different payment rules.  So the dates you would analyze for the beginning of the stay is Begin_date and the end of the stay End_date. </a:t>
            </a:r>
          </a:p>
        </p:txBody>
      </p:sp>
    </p:spTree>
    <p:extLst>
      <p:ext uri="{BB962C8B-B14F-4D97-AF65-F5344CB8AC3E}">
        <p14:creationId xmlns:p14="http://schemas.microsoft.com/office/powerpoint/2010/main" val="4167783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Content Placeholder 2"/>
          <p:cNvSpPr>
            <a:spLocks noGrp="1"/>
          </p:cNvSpPr>
          <p:nvPr>
            <p:ph type="body" sz="quarter" idx="11"/>
          </p:nvPr>
        </p:nvSpPr>
        <p:spPr>
          <a:xfrm>
            <a:off x="704850" y="1900238"/>
            <a:ext cx="7612063" cy="2687637"/>
          </a:xfrm>
        </p:spPr>
        <p:txBody>
          <a:bodyPr/>
          <a:lstStyle/>
          <a:p>
            <a:pPr algn="ctr" eaLnBrk="1" hangingPunct="1"/>
            <a:r>
              <a:rPr lang="en-US" altLang="en-US" sz="4000" dirty="0" smtClean="0">
                <a:latin typeface="Arial" charset="0"/>
                <a:ea typeface="ＭＳ Ｐゴシック" pitchFamily="34" charset="-128"/>
                <a:cs typeface="Arial" charset="0"/>
              </a:rPr>
              <a:t>What DRG versions available in </a:t>
            </a:r>
          </a:p>
          <a:p>
            <a:pPr algn="ctr" eaLnBrk="1" hangingPunct="1"/>
            <a:r>
              <a:rPr lang="en-US" altLang="en-US" sz="4000" dirty="0" smtClean="0">
                <a:latin typeface="Arial" charset="0"/>
                <a:ea typeface="ＭＳ Ｐゴシック" pitchFamily="34" charset="-128"/>
                <a:cs typeface="Arial" charset="0"/>
              </a:rPr>
              <a:t>CHIA Inpatient Case Mix Data</a:t>
            </a:r>
            <a:r>
              <a:rPr lang="en-US" altLang="en-US" sz="4000" dirty="0" smtClean="0">
                <a:latin typeface="Arial" charset="0"/>
                <a:ea typeface="ＭＳ Ｐゴシック" pitchFamily="34" charset="-128"/>
                <a:cs typeface="Arial" charset="0"/>
              </a:rPr>
              <a:t>?</a:t>
            </a:r>
          </a:p>
          <a:p>
            <a:pPr algn="ctr" eaLnBrk="1" hangingPunct="1"/>
            <a:r>
              <a:rPr lang="en-US" altLang="en-US" sz="2400" dirty="0" smtClean="0">
                <a:latin typeface="Arial" charset="0"/>
                <a:ea typeface="ＭＳ Ｐゴシック" pitchFamily="34" charset="-128"/>
                <a:cs typeface="Arial" charset="0"/>
              </a:rPr>
              <a:t>[from 2014]</a:t>
            </a:r>
            <a:endParaRPr lang="en-US" altLang="en-US" sz="2400" dirty="0" smtClean="0">
              <a:latin typeface="Arial" charset="0"/>
              <a:ea typeface="ＭＳ Ｐゴシック" pitchFamily="34" charset="-128"/>
              <a:cs typeface="Arial" charset="0"/>
            </a:endParaRPr>
          </a:p>
          <a:p>
            <a:pPr eaLnBrk="1" hangingPunct="1"/>
            <a:endParaRPr lang="en-US" altLang="en-US" dirty="0" smtClean="0">
              <a:latin typeface="Arial" charset="0"/>
              <a:ea typeface="ＭＳ Ｐゴシック" pitchFamily="34" charset="-128"/>
              <a:cs typeface="Arial" charset="0"/>
            </a:endParaRPr>
          </a:p>
        </p:txBody>
      </p:sp>
    </p:spTree>
    <p:extLst>
      <p:ext uri="{BB962C8B-B14F-4D97-AF65-F5344CB8AC3E}">
        <p14:creationId xmlns:p14="http://schemas.microsoft.com/office/powerpoint/2010/main" val="2129637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itle 1"/>
          <p:cNvSpPr>
            <a:spLocks noGrp="1"/>
          </p:cNvSpPr>
          <p:nvPr>
            <p:ph type="ctrTitle"/>
          </p:nvPr>
        </p:nvSpPr>
        <p:spPr>
          <a:xfrm>
            <a:off x="460375" y="571500"/>
            <a:ext cx="7772400" cy="1017588"/>
          </a:xfrm>
        </p:spPr>
        <p:txBody>
          <a:bodyPr/>
          <a:lstStyle/>
          <a:p>
            <a:pPr eaLnBrk="1" hangingPunct="1"/>
            <a:r>
              <a:rPr lang="en-US" altLang="en-US" sz="2800" smtClean="0">
                <a:latin typeface="Arial" charset="0"/>
                <a:ea typeface="ＭＳ Ｐゴシック" pitchFamily="34" charset="-128"/>
                <a:cs typeface="Arial" charset="0"/>
              </a:rPr>
              <a:t>User Question: Significant Procedures in Case Mix Files</a:t>
            </a:r>
          </a:p>
        </p:txBody>
      </p:sp>
      <p:sp>
        <p:nvSpPr>
          <p:cNvPr id="158723" name="Subtitle 1"/>
          <p:cNvSpPr>
            <a:spLocks noGrp="1"/>
          </p:cNvSpPr>
          <p:nvPr>
            <p:ph type="subTitle" idx="1"/>
          </p:nvPr>
        </p:nvSpPr>
        <p:spPr>
          <a:xfrm>
            <a:off x="485775" y="1895475"/>
            <a:ext cx="7761288" cy="4119563"/>
          </a:xfrm>
        </p:spPr>
        <p:txBody>
          <a:bodyPr/>
          <a:lstStyle/>
          <a:p>
            <a:pPr eaLnBrk="1" hangingPunct="1"/>
            <a:r>
              <a:rPr lang="en-US" altLang="en-US" sz="2400" u="sng" smtClean="0">
                <a:solidFill>
                  <a:schemeClr val="tx2"/>
                </a:solidFill>
                <a:latin typeface="Arial" charset="0"/>
                <a:ea typeface="ＭＳ Ｐゴシック" pitchFamily="34" charset="-128"/>
                <a:cs typeface="Arial" charset="0"/>
              </a:rPr>
              <a:t>Question</a:t>
            </a:r>
            <a:r>
              <a:rPr lang="en-US" altLang="en-US" sz="2400" smtClean="0">
                <a:solidFill>
                  <a:schemeClr val="tx2"/>
                </a:solidFill>
                <a:latin typeface="Arial" charset="0"/>
                <a:ea typeface="ＭＳ Ｐゴシック" pitchFamily="34" charset="-128"/>
                <a:cs typeface="Arial" charset="0"/>
              </a:rPr>
              <a:t>:</a:t>
            </a:r>
          </a:p>
          <a:p>
            <a:pPr eaLnBrk="1" hangingPunct="1"/>
            <a:r>
              <a:rPr lang="en-US" altLang="en-US" smtClean="0">
                <a:latin typeface="Arial" charset="0"/>
                <a:ea typeface="ＭＳ Ｐゴシック" pitchFamily="34" charset="-128"/>
                <a:cs typeface="Arial" charset="0"/>
              </a:rPr>
              <a:t>Do Significant Procedures when described on the Case Mix data application for Level 5 data denote that the dates of admission and discharge are provided for the significant procedure only (and not the associated procedure) or does it denote something else?   </a:t>
            </a:r>
          </a:p>
          <a:p>
            <a:pPr eaLnBrk="1" hangingPunct="1"/>
            <a:r>
              <a:rPr lang="en-US" altLang="en-US" smtClean="0">
                <a:latin typeface="Arial" charset="0"/>
                <a:ea typeface="ＭＳ Ｐゴシック" pitchFamily="34" charset="-128"/>
                <a:cs typeface="Arial" charset="0"/>
              </a:rPr>
              <a:t> </a:t>
            </a:r>
          </a:p>
        </p:txBody>
      </p:sp>
    </p:spTree>
    <p:extLst>
      <p:ext uri="{BB962C8B-B14F-4D97-AF65-F5344CB8AC3E}">
        <p14:creationId xmlns:p14="http://schemas.microsoft.com/office/powerpoint/2010/main" val="2907269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Title 1"/>
          <p:cNvSpPr>
            <a:spLocks noGrp="1"/>
          </p:cNvSpPr>
          <p:nvPr>
            <p:ph type="ctrTitle"/>
          </p:nvPr>
        </p:nvSpPr>
        <p:spPr>
          <a:xfrm>
            <a:off x="460375" y="571500"/>
            <a:ext cx="7772400" cy="1017588"/>
          </a:xfrm>
        </p:spPr>
        <p:txBody>
          <a:bodyPr/>
          <a:lstStyle/>
          <a:p>
            <a:pPr eaLnBrk="1" hangingPunct="1"/>
            <a:r>
              <a:rPr lang="en-US" altLang="en-US" sz="2800" smtClean="0">
                <a:latin typeface="Arial" charset="0"/>
                <a:ea typeface="ＭＳ Ｐゴシック" pitchFamily="34" charset="-128"/>
                <a:cs typeface="Arial" charset="0"/>
              </a:rPr>
              <a:t>User Question: Significant Procedures in Case Mix Files</a:t>
            </a:r>
          </a:p>
        </p:txBody>
      </p:sp>
      <p:sp>
        <p:nvSpPr>
          <p:cNvPr id="2" name="Subtitle 1"/>
          <p:cNvSpPr>
            <a:spLocks noGrp="1"/>
          </p:cNvSpPr>
          <p:nvPr>
            <p:ph type="subTitle" idx="1"/>
          </p:nvPr>
        </p:nvSpPr>
        <p:spPr>
          <a:xfrm>
            <a:off x="485775" y="1895475"/>
            <a:ext cx="7761288" cy="4119563"/>
          </a:xfrm>
        </p:spPr>
        <p:txBody>
          <a:bodyPr/>
          <a:lstStyle/>
          <a:p>
            <a:pPr eaLnBrk="1" hangingPunct="1">
              <a:defRPr/>
            </a:pPr>
            <a:r>
              <a:rPr lang="en-US" altLang="en-US" sz="2400" u="sng" dirty="0" smtClean="0">
                <a:solidFill>
                  <a:schemeClr val="tx2"/>
                </a:solidFill>
                <a:cs typeface="Arial" charset="0"/>
              </a:rPr>
              <a:t>Answer</a:t>
            </a:r>
            <a:r>
              <a:rPr lang="en-US" altLang="en-US" sz="2400" dirty="0" smtClean="0">
                <a:solidFill>
                  <a:schemeClr val="tx2"/>
                </a:solidFill>
                <a:cs typeface="Arial" charset="0"/>
              </a:rPr>
              <a:t>:</a:t>
            </a:r>
          </a:p>
          <a:p>
            <a:pPr marL="342900" indent="-342900" eaLnBrk="1" hangingPunct="1">
              <a:buFont typeface="Arial" panose="020B0604020202020204" pitchFamily="34" charset="0"/>
              <a:buChar char="•"/>
              <a:defRPr/>
            </a:pPr>
            <a:r>
              <a:rPr lang="en-US" sz="1600" dirty="0"/>
              <a:t>In addition to admission date and discharge date, inpatient case mix contains </a:t>
            </a:r>
            <a:r>
              <a:rPr lang="en-US" sz="1600" b="1" dirty="0"/>
              <a:t>distinct date fields</a:t>
            </a:r>
            <a:r>
              <a:rPr lang="en-US" sz="1600" dirty="0"/>
              <a:t> for </a:t>
            </a:r>
            <a:r>
              <a:rPr lang="en-US" sz="1600" b="1" dirty="0"/>
              <a:t>every procedure field</a:t>
            </a:r>
            <a:r>
              <a:rPr lang="en-US" sz="1600" dirty="0"/>
              <a:t>. The date field is the date when the procedure was actually performed.  </a:t>
            </a:r>
            <a:endParaRPr lang="en-US" sz="1600" dirty="0" smtClean="0"/>
          </a:p>
          <a:p>
            <a:pPr marL="342900" indent="-342900" eaLnBrk="1" hangingPunct="1">
              <a:buFont typeface="Arial" panose="020B0604020202020204" pitchFamily="34" charset="0"/>
              <a:buChar char="•"/>
              <a:defRPr/>
            </a:pPr>
            <a:r>
              <a:rPr lang="en-US" sz="1600" dirty="0" smtClean="0"/>
              <a:t>The </a:t>
            </a:r>
            <a:r>
              <a:rPr lang="en-US" sz="1600" dirty="0"/>
              <a:t>rule for procedure dates is that they must not be earlier than 3 days prior to date of admission date unless admission source code is ambulatory surgery or observation stay.  </a:t>
            </a:r>
            <a:endParaRPr lang="en-US" sz="1600" dirty="0" smtClean="0"/>
          </a:p>
          <a:p>
            <a:pPr marL="342900" indent="-342900" eaLnBrk="1" hangingPunct="1">
              <a:buFont typeface="Arial" panose="020B0604020202020204" pitchFamily="34" charset="0"/>
              <a:buChar char="•"/>
              <a:defRPr/>
            </a:pPr>
            <a:r>
              <a:rPr lang="en-US" sz="1600" dirty="0" smtClean="0"/>
              <a:t>The </a:t>
            </a:r>
            <a:r>
              <a:rPr lang="en-US" sz="1600" dirty="0"/>
              <a:t>difference between the principal procedure and the associated significant procedures is that the principal procedure the procedure most related to the principal diagnosis and performed for definitive treatment of the principal diagnosis rather than for diagnostic or exploratory purposes, or necessary to treat a complication of the principal diagnosis. </a:t>
            </a:r>
            <a:endParaRPr lang="en-US" sz="1600" dirty="0" smtClean="0"/>
          </a:p>
          <a:p>
            <a:pPr marL="342900" indent="-342900" eaLnBrk="1" hangingPunct="1">
              <a:buFont typeface="Arial" panose="020B0604020202020204" pitchFamily="34" charset="0"/>
              <a:buChar char="•"/>
              <a:defRPr/>
            </a:pPr>
            <a:r>
              <a:rPr lang="en-US" sz="1600" dirty="0" smtClean="0"/>
              <a:t>The </a:t>
            </a:r>
            <a:r>
              <a:rPr lang="en-US" sz="1600" dirty="0"/>
              <a:t>significant procedures are procedures which carry an operative or anesthetic risk or require highly trained personnel, special equipment or facilities. </a:t>
            </a:r>
            <a:r>
              <a:rPr lang="en-US" dirty="0"/>
              <a:t> </a:t>
            </a:r>
          </a:p>
        </p:txBody>
      </p:sp>
    </p:spTree>
    <p:extLst>
      <p:ext uri="{BB962C8B-B14F-4D97-AF65-F5344CB8AC3E}">
        <p14:creationId xmlns:p14="http://schemas.microsoft.com/office/powerpoint/2010/main" val="2652887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Title 1"/>
          <p:cNvSpPr>
            <a:spLocks noGrp="1"/>
          </p:cNvSpPr>
          <p:nvPr>
            <p:ph type="ctrTitle"/>
          </p:nvPr>
        </p:nvSpPr>
        <p:spPr>
          <a:xfrm>
            <a:off x="76200" y="76200"/>
            <a:ext cx="8915400" cy="762000"/>
          </a:xfrm>
        </p:spPr>
        <p:txBody>
          <a:bodyPr/>
          <a:lstStyle/>
          <a:p>
            <a:pPr eaLnBrk="1" hangingPunct="1"/>
            <a:r>
              <a:rPr lang="en-US" altLang="en-US" sz="2800" b="1" smtClean="0">
                <a:solidFill>
                  <a:srgbClr val="0070C0"/>
                </a:solidFill>
              </a:rPr>
              <a:t>Question: Why are there Zero Charges on Thousands of </a:t>
            </a:r>
            <a:br>
              <a:rPr lang="en-US" altLang="en-US" sz="2800" b="1" smtClean="0">
                <a:solidFill>
                  <a:srgbClr val="0070C0"/>
                </a:solidFill>
              </a:rPr>
            </a:br>
            <a:r>
              <a:rPr lang="en-US" altLang="en-US" sz="2800" b="1" smtClean="0">
                <a:solidFill>
                  <a:srgbClr val="0070C0"/>
                </a:solidFill>
              </a:rPr>
              <a:t>Case Mix Outpatient Emergency Department Records?</a:t>
            </a:r>
          </a:p>
        </p:txBody>
      </p:sp>
      <p:graphicFrame>
        <p:nvGraphicFramePr>
          <p:cNvPr id="160771" name="Chart 4"/>
          <p:cNvGraphicFramePr>
            <a:graphicFrameLocks/>
          </p:cNvGraphicFramePr>
          <p:nvPr/>
        </p:nvGraphicFramePr>
        <p:xfrm>
          <a:off x="152400" y="1752600"/>
          <a:ext cx="8864600" cy="2387600"/>
        </p:xfrm>
        <a:graphic>
          <a:graphicData uri="http://schemas.openxmlformats.org/presentationml/2006/ole">
            <mc:AlternateContent xmlns:mc="http://schemas.openxmlformats.org/markup-compatibility/2006">
              <mc:Choice xmlns:v="urn:schemas-microsoft-com:vml" Requires="v">
                <p:oleObj spid="_x0000_s4098" r:id="rId5" imgW="8864352" imgH="2383743" progId="Excel.Chart.8">
                  <p:embed/>
                </p:oleObj>
              </mc:Choice>
              <mc:Fallback>
                <p:oleObj r:id="rId5" imgW="8864352" imgH="2383743" progId="Excel.Char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1752600"/>
                        <a:ext cx="8864600" cy="238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0772" name="TextBox 5"/>
          <p:cNvSpPr txBox="1">
            <a:spLocks noChangeArrowheads="1"/>
          </p:cNvSpPr>
          <p:nvPr/>
        </p:nvSpPr>
        <p:spPr bwMode="auto">
          <a:xfrm>
            <a:off x="304800" y="914400"/>
            <a:ext cx="86868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en-US" altLang="en-US" sz="1800" b="1" u="sng">
                <a:solidFill>
                  <a:srgbClr val="000000"/>
                </a:solidFill>
                <a:ea typeface="ＭＳ Ｐゴシック" pitchFamily="34" charset="-128"/>
                <a:cs typeface="Arial" charset="0"/>
              </a:rPr>
              <a:t>Answer</a:t>
            </a:r>
            <a:r>
              <a:rPr lang="en-US" altLang="en-US" sz="1800">
                <a:solidFill>
                  <a:srgbClr val="000000"/>
                </a:solidFill>
                <a:ea typeface="ＭＳ Ｐゴシック" pitchFamily="34" charset="-128"/>
                <a:cs typeface="Arial" charset="0"/>
              </a:rPr>
              <a:t>: Over the past 7 years,  </a:t>
            </a:r>
            <a:r>
              <a:rPr lang="en-US" altLang="en-US" sz="1800" b="1">
                <a:solidFill>
                  <a:srgbClr val="FF0000"/>
                </a:solidFill>
                <a:ea typeface="ＭＳ Ｐゴシック" pitchFamily="34" charset="-128"/>
                <a:cs typeface="Arial" charset="0"/>
              </a:rPr>
              <a:t>92%  </a:t>
            </a:r>
            <a:r>
              <a:rPr lang="en-US" altLang="en-US" sz="1800">
                <a:solidFill>
                  <a:srgbClr val="000000"/>
                </a:solidFill>
                <a:ea typeface="ＭＳ Ｐゴシック" pitchFamily="34" charset="-128"/>
                <a:cs typeface="Arial" charset="0"/>
              </a:rPr>
              <a:t>of the zero charge ED visit records are for patients who </a:t>
            </a:r>
            <a:r>
              <a:rPr lang="en-US" altLang="en-US" sz="1800" b="1" u="sng">
                <a:solidFill>
                  <a:srgbClr val="FF0000"/>
                </a:solidFill>
                <a:ea typeface="ＭＳ Ｐゴシック" pitchFamily="34" charset="-128"/>
                <a:cs typeface="Arial" charset="0"/>
              </a:rPr>
              <a:t>eloped</a:t>
            </a:r>
            <a:r>
              <a:rPr lang="en-US" altLang="en-US" sz="1800">
                <a:solidFill>
                  <a:srgbClr val="000000"/>
                </a:solidFill>
                <a:ea typeface="ＭＳ Ｐゴシック" pitchFamily="34" charset="-128"/>
                <a:cs typeface="Arial" charset="0"/>
              </a:rPr>
              <a:t>,  </a:t>
            </a:r>
            <a:r>
              <a:rPr lang="en-US" altLang="en-US" sz="1800" b="1">
                <a:solidFill>
                  <a:srgbClr val="FF0000"/>
                </a:solidFill>
                <a:ea typeface="ＭＳ Ｐゴシック" pitchFamily="34" charset="-128"/>
                <a:cs typeface="Arial" charset="0"/>
              </a:rPr>
              <a:t>7% </a:t>
            </a:r>
            <a:r>
              <a:rPr lang="en-US" altLang="en-US" sz="1800">
                <a:solidFill>
                  <a:srgbClr val="000000"/>
                </a:solidFill>
                <a:ea typeface="ＭＳ Ｐゴシック" pitchFamily="34" charset="-128"/>
                <a:cs typeface="Arial" charset="0"/>
              </a:rPr>
              <a:t>for patients who </a:t>
            </a:r>
            <a:r>
              <a:rPr lang="en-US" altLang="en-US" sz="1800" b="1" u="sng">
                <a:solidFill>
                  <a:srgbClr val="FF0000"/>
                </a:solidFill>
                <a:ea typeface="ＭＳ Ｐゴシック" pitchFamily="34" charset="-128"/>
                <a:cs typeface="Arial" charset="0"/>
              </a:rPr>
              <a:t>left against medical advice </a:t>
            </a:r>
            <a:r>
              <a:rPr lang="en-US" altLang="en-US" sz="1800">
                <a:solidFill>
                  <a:srgbClr val="000000"/>
                </a:solidFill>
                <a:ea typeface="ＭＳ Ｐゴシック" pitchFamily="34" charset="-128"/>
                <a:cs typeface="Arial" charset="0"/>
              </a:rPr>
              <a:t>and 1% percent for patients who met with their person physician.   </a:t>
            </a:r>
          </a:p>
        </p:txBody>
      </p:sp>
      <p:graphicFrame>
        <p:nvGraphicFramePr>
          <p:cNvPr id="160773" name="Chart 7"/>
          <p:cNvGraphicFramePr>
            <a:graphicFrameLocks/>
          </p:cNvGraphicFramePr>
          <p:nvPr/>
        </p:nvGraphicFramePr>
        <p:xfrm>
          <a:off x="101600" y="4673600"/>
          <a:ext cx="8991600" cy="2133600"/>
        </p:xfrm>
        <a:graphic>
          <a:graphicData uri="http://schemas.openxmlformats.org/presentationml/2006/ole">
            <mc:AlternateContent xmlns:mc="http://schemas.openxmlformats.org/markup-compatibility/2006">
              <mc:Choice xmlns:v="urn:schemas-microsoft-com:vml" Requires="v">
                <p:oleObj spid="_x0000_s4099" r:id="rId8" imgW="8992379" imgH="2133785" progId="Excel.Chart.8">
                  <p:embed/>
                </p:oleObj>
              </mc:Choice>
              <mc:Fallback>
                <p:oleObj r:id="rId8" imgW="8992379" imgH="2133785" progId="Excel.Chart.8">
                  <p:embed/>
                  <p:pic>
                    <p:nvPicPr>
                      <p:cNvPr id="0" name=""/>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1600" y="4673600"/>
                        <a:ext cx="89916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0774" name="TextBox 9"/>
          <p:cNvSpPr txBox="1">
            <a:spLocks noChangeArrowheads="1"/>
          </p:cNvSpPr>
          <p:nvPr/>
        </p:nvSpPr>
        <p:spPr bwMode="auto">
          <a:xfrm>
            <a:off x="457200" y="4114800"/>
            <a:ext cx="8534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US" altLang="en-US" sz="1400" b="1">
                <a:solidFill>
                  <a:srgbClr val="000000"/>
                </a:solidFill>
                <a:ea typeface="ＭＳ Ｐゴシック" pitchFamily="34" charset="-128"/>
                <a:cs typeface="Arial" charset="0"/>
              </a:rPr>
              <a:t>FY2007 – FY2013 Age Distribution of Patients with Zero Charges who Elope or Leave Against Medical Advice (Approximately 25% attributable to those between ages 18 to 26 years old) </a:t>
            </a:r>
          </a:p>
        </p:txBody>
      </p:sp>
    </p:spTree>
    <p:extLst>
      <p:ext uri="{BB962C8B-B14F-4D97-AF65-F5344CB8AC3E}">
        <p14:creationId xmlns:p14="http://schemas.microsoft.com/office/powerpoint/2010/main" val="21051119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Title 1"/>
          <p:cNvSpPr>
            <a:spLocks noGrp="1"/>
          </p:cNvSpPr>
          <p:nvPr>
            <p:ph type="title"/>
          </p:nvPr>
        </p:nvSpPr>
        <p:spPr>
          <a:xfrm>
            <a:off x="0" y="152400"/>
            <a:ext cx="9097963" cy="1143000"/>
          </a:xfrm>
        </p:spPr>
        <p:txBody>
          <a:bodyPr/>
          <a:lstStyle/>
          <a:p>
            <a:r>
              <a:rPr lang="en-US" altLang="en-US" sz="2200" b="1" u="sng" smtClean="0">
                <a:solidFill>
                  <a:srgbClr val="0070C0"/>
                </a:solidFill>
              </a:rPr>
              <a:t>Question</a:t>
            </a:r>
            <a:r>
              <a:rPr lang="en-US" altLang="en-US" sz="2200" b="1" smtClean="0">
                <a:solidFill>
                  <a:srgbClr val="0070C0"/>
                </a:solidFill>
              </a:rPr>
              <a:t>: If a patient is admitted from the ED or Observation Stay (OS), we understood that their services are rolled into their case mix inpatient record and will not appear in the ED or OS data release. If that is truly the case, what does OS Departure Status = 2 (Admitted to Hospital) mean? </a:t>
            </a:r>
          </a:p>
        </p:txBody>
      </p:sp>
      <p:graphicFrame>
        <p:nvGraphicFramePr>
          <p:cNvPr id="161795" name="Chart 6"/>
          <p:cNvGraphicFramePr>
            <a:graphicFrameLocks/>
          </p:cNvGraphicFramePr>
          <p:nvPr/>
        </p:nvGraphicFramePr>
        <p:xfrm>
          <a:off x="254000" y="3073400"/>
          <a:ext cx="8712200" cy="3606800"/>
        </p:xfrm>
        <a:graphic>
          <a:graphicData uri="http://schemas.openxmlformats.org/presentationml/2006/ole">
            <mc:AlternateContent xmlns:mc="http://schemas.openxmlformats.org/markup-compatibility/2006">
              <mc:Choice xmlns:v="urn:schemas-microsoft-com:vml" Requires="v">
                <p:oleObj spid="_x0000_s5122" r:id="rId5" imgW="8711939" imgH="3609145" progId="Excel.Chart.8">
                  <p:embed/>
                </p:oleObj>
              </mc:Choice>
              <mc:Fallback>
                <p:oleObj r:id="rId5" imgW="8711939" imgH="3609145" progId="Excel.Char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4000" y="3073400"/>
                        <a:ext cx="8712200" cy="360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1796" name="TextBox 7"/>
          <p:cNvSpPr txBox="1">
            <a:spLocks noChangeArrowheads="1"/>
          </p:cNvSpPr>
          <p:nvPr/>
        </p:nvSpPr>
        <p:spPr bwMode="auto">
          <a:xfrm>
            <a:off x="6553200" y="4114800"/>
            <a:ext cx="1255713" cy="523875"/>
          </a:xfrm>
          <a:prstGeom prst="rect">
            <a:avLst/>
          </a:prstGeom>
          <a:solidFill>
            <a:srgbClr val="FFFF00"/>
          </a:solidFill>
          <a:ln w="6350">
            <a:solidFill>
              <a:schemeClr val="tx1"/>
            </a:solidFill>
            <a:miter lim="800000"/>
            <a:headEnd/>
            <a:tailEnd/>
          </a:ln>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US" altLang="en-US" sz="1400" b="1">
                <a:solidFill>
                  <a:srgbClr val="0070C0"/>
                </a:solidFill>
                <a:ea typeface="ＭＳ Ｐゴシック" pitchFamily="34" charset="-128"/>
                <a:cs typeface="Arial" charset="0"/>
              </a:rPr>
              <a:t> Oct – Dec</a:t>
            </a:r>
          </a:p>
          <a:p>
            <a:pPr algn="ctr" eaLnBrk="1" fontAlgn="base" hangingPunct="1">
              <a:spcBef>
                <a:spcPct val="0"/>
              </a:spcBef>
              <a:spcAft>
                <a:spcPct val="0"/>
              </a:spcAft>
              <a:buFontTx/>
              <a:buNone/>
            </a:pPr>
            <a:r>
              <a:rPr lang="en-US" altLang="en-US" sz="1400" b="1">
                <a:solidFill>
                  <a:srgbClr val="0070C0"/>
                </a:solidFill>
                <a:ea typeface="ＭＳ Ｐゴシック" pitchFamily="34" charset="-128"/>
                <a:cs typeface="Arial" charset="0"/>
              </a:rPr>
              <a:t> Data Pending</a:t>
            </a:r>
          </a:p>
        </p:txBody>
      </p:sp>
      <p:sp>
        <p:nvSpPr>
          <p:cNvPr id="161797" name="Rectangle 8"/>
          <p:cNvSpPr>
            <a:spLocks noChangeArrowheads="1"/>
          </p:cNvSpPr>
          <p:nvPr/>
        </p:nvSpPr>
        <p:spPr bwMode="auto">
          <a:xfrm>
            <a:off x="152400" y="1371600"/>
            <a:ext cx="89916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en-US" altLang="en-US" sz="1800">
                <a:solidFill>
                  <a:srgbClr val="000000"/>
                </a:solidFill>
                <a:ea typeface="ＭＳ Ｐゴシック" pitchFamily="34" charset="-128"/>
                <a:cs typeface="Arial" charset="0"/>
              </a:rPr>
              <a:t>Answer: Medicare guidelines indicate that Code 2 is used when the hospital is </a:t>
            </a:r>
            <a:r>
              <a:rPr lang="en-US" altLang="en-US" sz="1800" i="1">
                <a:solidFill>
                  <a:srgbClr val="000000"/>
                </a:solidFill>
                <a:ea typeface="ＭＳ Ｐゴシック" pitchFamily="34" charset="-128"/>
                <a:cs typeface="Arial" charset="0"/>
              </a:rPr>
              <a:t>aware of a planned admission even if it doesn’t occur immediately after the discharge. </a:t>
            </a:r>
            <a:r>
              <a:rPr lang="en-US" altLang="en-US" sz="1800">
                <a:solidFill>
                  <a:srgbClr val="000000"/>
                </a:solidFill>
                <a:ea typeface="ＭＳ Ｐゴシック" pitchFamily="34" charset="-128"/>
                <a:cs typeface="Arial" charset="0"/>
              </a:rPr>
              <a:t>CHIA was able to corroborate that, yes, Code 2 patients were admitted, some to the same hospital, some to different hospitals, and some not immediately after they end their observation stay.  In the table below, you will see that the use of OS Code 2 has escalated in the past two years. Even with the partial calendar year 2013 data, the number is higher than previous years.</a:t>
            </a:r>
          </a:p>
        </p:txBody>
      </p:sp>
    </p:spTree>
    <p:extLst>
      <p:ext uri="{BB962C8B-B14F-4D97-AF65-F5344CB8AC3E}">
        <p14:creationId xmlns:p14="http://schemas.microsoft.com/office/powerpoint/2010/main" val="42837996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Title 1"/>
          <p:cNvSpPr>
            <a:spLocks noGrp="1"/>
          </p:cNvSpPr>
          <p:nvPr>
            <p:ph type="title"/>
          </p:nvPr>
        </p:nvSpPr>
        <p:spPr>
          <a:xfrm>
            <a:off x="15875" y="30163"/>
            <a:ext cx="7397750" cy="1143000"/>
          </a:xfrm>
        </p:spPr>
        <p:txBody>
          <a:bodyPr/>
          <a:lstStyle/>
          <a:p>
            <a:pPr eaLnBrk="1" hangingPunct="1"/>
            <a:r>
              <a:rPr lang="en-US" altLang="en-US" sz="2000" u="sng" smtClean="0">
                <a:latin typeface="Times" pitchFamily="18" charset="0"/>
                <a:ea typeface="ＭＳ Ｐゴシック" pitchFamily="34" charset="-128"/>
              </a:rPr>
              <a:t>Question</a:t>
            </a:r>
            <a:r>
              <a:rPr lang="en-US" altLang="en-US" sz="2000" smtClean="0">
                <a:latin typeface="Times" pitchFamily="18" charset="0"/>
                <a:ea typeface="ＭＳ Ｐゴシック" pitchFamily="34" charset="-128"/>
              </a:rPr>
              <a:t>: Even though the ED Visit Rate has decreased since FY2012, the FY2014 ED Visit data shows a 24% increase in the ED Death Rate and 26% increase in the Dead on Arrival rate. Is that data accurate?</a:t>
            </a:r>
          </a:p>
        </p:txBody>
      </p:sp>
      <p:sp>
        <p:nvSpPr>
          <p:cNvPr id="162819" name="TextBox 3"/>
          <p:cNvSpPr txBox="1">
            <a:spLocks noChangeArrowheads="1"/>
          </p:cNvSpPr>
          <p:nvPr/>
        </p:nvSpPr>
        <p:spPr bwMode="auto">
          <a:xfrm>
            <a:off x="152400" y="1219200"/>
            <a:ext cx="7261225"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defTabSz="457200" eaLnBrk="0" hangingPunct="0">
              <a:spcBef>
                <a:spcPct val="20000"/>
              </a:spcBef>
              <a:buFont typeface="Arial" charset="0"/>
              <a:defRPr sz="2000">
                <a:solidFill>
                  <a:schemeClr val="tx1"/>
                </a:solidFill>
                <a:latin typeface="Arial" charset="0"/>
                <a:ea typeface="ＭＳ Ｐゴシック" pitchFamily="34" charset="-128"/>
              </a:defRPr>
            </a:lvl1pPr>
            <a:lvl2pPr marL="742950" indent="-285750" defTabSz="45720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lgn="l" eaLnBrk="1" fontAlgn="base" hangingPunct="1">
              <a:spcBef>
                <a:spcPct val="0"/>
              </a:spcBef>
              <a:spcAft>
                <a:spcPct val="0"/>
              </a:spcAft>
              <a:buFontTx/>
              <a:buNone/>
            </a:pPr>
            <a:r>
              <a:rPr lang="en-US" altLang="en-US" sz="1600" b="1" i="1" u="sng">
                <a:solidFill>
                  <a:srgbClr val="0070C0"/>
                </a:solidFill>
                <a:latin typeface="Calibri" pitchFamily="34" charset="0"/>
                <a:cs typeface="Arial" charset="0"/>
              </a:rPr>
              <a:t>Answer</a:t>
            </a:r>
            <a:r>
              <a:rPr lang="en-US" altLang="en-US" sz="1600" i="1" u="sng">
                <a:solidFill>
                  <a:srgbClr val="0070C0"/>
                </a:solidFill>
                <a:latin typeface="Calibri" pitchFamily="34" charset="0"/>
                <a:cs typeface="Arial" charset="0"/>
              </a:rPr>
              <a:t>:</a:t>
            </a:r>
            <a:r>
              <a:rPr lang="en-US" altLang="en-US" sz="1600" i="1">
                <a:solidFill>
                  <a:srgbClr val="0070C0"/>
                </a:solidFill>
                <a:latin typeface="Calibri" pitchFamily="34" charset="0"/>
                <a:cs typeface="Arial" charset="0"/>
              </a:rPr>
              <a:t> Hospitals  review and return validation reports before CHIA releases their data. </a:t>
            </a:r>
            <a:r>
              <a:rPr lang="en-US" altLang="en-US" sz="1600" b="1" i="1">
                <a:solidFill>
                  <a:srgbClr val="0070C0"/>
                </a:solidFill>
                <a:latin typeface="Calibri" pitchFamily="34" charset="0"/>
                <a:cs typeface="Arial" charset="0"/>
              </a:rPr>
              <a:t>For ED Deaths</a:t>
            </a:r>
            <a:r>
              <a:rPr lang="en-US" altLang="en-US" sz="1600" i="1">
                <a:solidFill>
                  <a:srgbClr val="0070C0"/>
                </a:solidFill>
                <a:latin typeface="Calibri" pitchFamily="34" charset="0"/>
                <a:cs typeface="Arial" charset="0"/>
              </a:rPr>
              <a:t>, part of the increase  may be attributable  to deaths associated with substance abuse disorders,  alcohol-related disorders, and severe open head injury wounds</a:t>
            </a:r>
            <a:r>
              <a:rPr lang="en-US" altLang="en-US" sz="1600">
                <a:solidFill>
                  <a:srgbClr val="0070C0"/>
                </a:solidFill>
                <a:latin typeface="Calibri" pitchFamily="34" charset="0"/>
                <a:cs typeface="Arial" charset="0"/>
              </a:rPr>
              <a:t>.</a:t>
            </a:r>
            <a:r>
              <a:rPr lang="en-US" altLang="en-US" sz="1600">
                <a:solidFill>
                  <a:srgbClr val="000000"/>
                </a:solidFill>
                <a:latin typeface="Calibri" pitchFamily="34" charset="0"/>
                <a:cs typeface="Arial" charset="0"/>
              </a:rPr>
              <a:t>   </a:t>
            </a:r>
            <a:r>
              <a:rPr lang="en-US" altLang="en-US" sz="1600" b="1" i="1">
                <a:solidFill>
                  <a:srgbClr val="0070C0"/>
                </a:solidFill>
                <a:latin typeface="Calibri" pitchFamily="34" charset="0"/>
                <a:cs typeface="Arial" charset="0"/>
              </a:rPr>
              <a:t>For dead on arrivals</a:t>
            </a:r>
            <a:r>
              <a:rPr lang="en-US" altLang="en-US" sz="1600" i="1">
                <a:solidFill>
                  <a:srgbClr val="0070C0"/>
                </a:solidFill>
                <a:latin typeface="Calibri" pitchFamily="34" charset="0"/>
                <a:cs typeface="Arial" charset="0"/>
              </a:rPr>
              <a:t>, we did identify an </a:t>
            </a:r>
            <a:r>
              <a:rPr lang="en-US" altLang="en-US" sz="1600" b="1" i="1">
                <a:solidFill>
                  <a:srgbClr val="0070C0"/>
                </a:solidFill>
                <a:latin typeface="Calibri" pitchFamily="34" charset="0"/>
                <a:cs typeface="Arial" charset="0"/>
              </a:rPr>
              <a:t>anomaly</a:t>
            </a:r>
            <a:r>
              <a:rPr lang="en-US" altLang="en-US" sz="1600" i="1">
                <a:solidFill>
                  <a:srgbClr val="0070C0"/>
                </a:solidFill>
                <a:latin typeface="Calibri" pitchFamily="34" charset="0"/>
                <a:cs typeface="Arial" charset="0"/>
              </a:rPr>
              <a:t> in the use of the  DOA  code in FY2014 and FY2013 with a shift in reporting in ED death volume to dead on arrivals.  Our State Medical Examiner’s criteria for a dead on arrival is a patient who arrives in asystole, with no cardiac electrical activity, meaning  no blood is flowing to the brain or other vital organs.  Based on FY2010 – FY2014 ED data, most  DOAs have an LOS less than 15 minutes. The anomaly is in the length of stay for  DOAs  exceeding an hour  suggesting an ED Death instead  of a DOA. </a:t>
            </a:r>
            <a:endParaRPr lang="en-US" altLang="en-US" sz="1600">
              <a:solidFill>
                <a:srgbClr val="0070C0"/>
              </a:solidFill>
              <a:latin typeface="Calibri" pitchFamily="34" charset="0"/>
              <a:cs typeface="Arial" charset="0"/>
            </a:endParaRPr>
          </a:p>
        </p:txBody>
      </p:sp>
      <p:graphicFrame>
        <p:nvGraphicFramePr>
          <p:cNvPr id="162820" name="Chart 6"/>
          <p:cNvGraphicFramePr>
            <a:graphicFrameLocks/>
          </p:cNvGraphicFramePr>
          <p:nvPr/>
        </p:nvGraphicFramePr>
        <p:xfrm>
          <a:off x="1244600" y="3911600"/>
          <a:ext cx="6350000" cy="2997200"/>
        </p:xfrm>
        <a:graphic>
          <a:graphicData uri="http://schemas.openxmlformats.org/presentationml/2006/ole">
            <mc:AlternateContent xmlns:mc="http://schemas.openxmlformats.org/markup-compatibility/2006">
              <mc:Choice xmlns:v="urn:schemas-microsoft-com:vml" Requires="v">
                <p:oleObj spid="_x0000_s6146" r:id="rId5" imgW="6352583" imgH="2993395" progId="Excel.Chart.8">
                  <p:embed/>
                </p:oleObj>
              </mc:Choice>
              <mc:Fallback>
                <p:oleObj r:id="rId5" imgW="6352583" imgH="2993395" progId="Excel.Char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44600" y="3911600"/>
                        <a:ext cx="6350000" cy="299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2821" name="TextBox 7"/>
          <p:cNvSpPr txBox="1">
            <a:spLocks noChangeArrowheads="1"/>
          </p:cNvSpPr>
          <p:nvPr/>
        </p:nvSpPr>
        <p:spPr bwMode="auto">
          <a:xfrm>
            <a:off x="228600" y="5867400"/>
            <a:ext cx="13858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defTabSz="457200" eaLnBrk="0" hangingPunct="0">
              <a:spcBef>
                <a:spcPct val="20000"/>
              </a:spcBef>
              <a:buFont typeface="Arial" charset="0"/>
              <a:defRPr sz="2000">
                <a:solidFill>
                  <a:schemeClr val="tx1"/>
                </a:solidFill>
                <a:latin typeface="Arial" charset="0"/>
                <a:ea typeface="ＭＳ Ｐゴシック" pitchFamily="34" charset="-128"/>
              </a:defRPr>
            </a:lvl1pPr>
            <a:lvl2pPr marL="742950" indent="-285750" defTabSz="45720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lgn="l" eaLnBrk="1" fontAlgn="base" hangingPunct="1">
              <a:spcBef>
                <a:spcPct val="0"/>
              </a:spcBef>
              <a:spcAft>
                <a:spcPct val="0"/>
              </a:spcAft>
              <a:buFontTx/>
              <a:buNone/>
            </a:pPr>
            <a:r>
              <a:rPr lang="en-US" altLang="en-US" sz="1800" b="1">
                <a:solidFill>
                  <a:srgbClr val="FF0000"/>
                </a:solidFill>
                <a:latin typeface="Calibri" pitchFamily="34" charset="0"/>
                <a:cs typeface="Arial" charset="0"/>
              </a:rPr>
              <a:t>LOS &lt; 1 hour</a:t>
            </a:r>
          </a:p>
        </p:txBody>
      </p:sp>
      <p:sp>
        <p:nvSpPr>
          <p:cNvPr id="162822" name="TextBox 8"/>
          <p:cNvSpPr txBox="1">
            <a:spLocks noChangeArrowheads="1"/>
          </p:cNvSpPr>
          <p:nvPr/>
        </p:nvSpPr>
        <p:spPr bwMode="auto">
          <a:xfrm>
            <a:off x="228600" y="4648200"/>
            <a:ext cx="13858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defTabSz="457200" eaLnBrk="0" hangingPunct="0">
              <a:spcBef>
                <a:spcPct val="20000"/>
              </a:spcBef>
              <a:buFont typeface="Arial" charset="0"/>
              <a:defRPr sz="2000">
                <a:solidFill>
                  <a:schemeClr val="tx1"/>
                </a:solidFill>
                <a:latin typeface="Arial" charset="0"/>
                <a:ea typeface="ＭＳ Ｐゴシック" pitchFamily="34" charset="-128"/>
              </a:defRPr>
            </a:lvl1pPr>
            <a:lvl2pPr marL="742950" indent="-285750" defTabSz="45720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lgn="l" eaLnBrk="1" fontAlgn="base" hangingPunct="1">
              <a:spcBef>
                <a:spcPct val="0"/>
              </a:spcBef>
              <a:spcAft>
                <a:spcPct val="0"/>
              </a:spcAft>
              <a:buFontTx/>
              <a:buNone/>
            </a:pPr>
            <a:r>
              <a:rPr lang="en-US" altLang="en-US" sz="1800" b="1">
                <a:solidFill>
                  <a:srgbClr val="FF0000"/>
                </a:solidFill>
                <a:latin typeface="Calibri" pitchFamily="34" charset="0"/>
                <a:cs typeface="Arial" charset="0"/>
              </a:rPr>
              <a:t>LOS &gt; 1 hour</a:t>
            </a:r>
          </a:p>
        </p:txBody>
      </p:sp>
      <p:cxnSp>
        <p:nvCxnSpPr>
          <p:cNvPr id="11" name="Straight Arrow Connector 10"/>
          <p:cNvCxnSpPr/>
          <p:nvPr/>
        </p:nvCxnSpPr>
        <p:spPr>
          <a:xfrm>
            <a:off x="1752600" y="5791200"/>
            <a:ext cx="0" cy="5334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1752600" y="4343400"/>
            <a:ext cx="0" cy="533400"/>
          </a:xfrm>
          <a:prstGeom prst="straightConnector1">
            <a:avLst/>
          </a:prstGeom>
          <a:ln w="25400">
            <a:solidFill>
              <a:srgbClr val="FF0000"/>
            </a:solidFill>
            <a:tailEnd type="arrow"/>
          </a:ln>
          <a:scene3d>
            <a:camera prst="orthographicFront">
              <a:rot lat="0" lon="0" rev="10800000"/>
            </a:camera>
            <a:lightRig rig="threePt" dir="t"/>
          </a:scene3d>
        </p:spPr>
        <p:style>
          <a:lnRef idx="1">
            <a:schemeClr val="accent1"/>
          </a:lnRef>
          <a:fillRef idx="0">
            <a:schemeClr val="accent1"/>
          </a:fillRef>
          <a:effectRef idx="0">
            <a:schemeClr val="accent1"/>
          </a:effectRef>
          <a:fontRef idx="minor">
            <a:schemeClr val="tx1"/>
          </a:fontRef>
        </p:style>
      </p:cxnSp>
      <p:sp>
        <p:nvSpPr>
          <p:cNvPr id="162825" name="TextBox 13"/>
          <p:cNvSpPr txBox="1">
            <a:spLocks noChangeArrowheads="1"/>
          </p:cNvSpPr>
          <p:nvPr/>
        </p:nvSpPr>
        <p:spPr bwMode="auto">
          <a:xfrm>
            <a:off x="30163" y="4114800"/>
            <a:ext cx="15414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defTabSz="457200" eaLnBrk="0" hangingPunct="0">
              <a:spcBef>
                <a:spcPct val="20000"/>
              </a:spcBef>
              <a:buFont typeface="Arial" charset="0"/>
              <a:defRPr sz="2000">
                <a:solidFill>
                  <a:schemeClr val="tx1"/>
                </a:solidFill>
                <a:latin typeface="Arial" charset="0"/>
                <a:ea typeface="ＭＳ Ｐゴシック" pitchFamily="34" charset="-128"/>
              </a:defRPr>
            </a:lvl1pPr>
            <a:lvl2pPr marL="742950" indent="-285750" defTabSz="45720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lgn="l" eaLnBrk="1" fontAlgn="base" hangingPunct="1">
              <a:spcBef>
                <a:spcPct val="0"/>
              </a:spcBef>
              <a:spcAft>
                <a:spcPct val="0"/>
              </a:spcAft>
              <a:buFontTx/>
              <a:buNone/>
            </a:pPr>
            <a:r>
              <a:rPr lang="en-US" altLang="en-US" sz="1800" b="1" u="sng">
                <a:solidFill>
                  <a:srgbClr val="FF0000"/>
                </a:solidFill>
                <a:latin typeface="Calibri" pitchFamily="34" charset="0"/>
                <a:cs typeface="Arial" charset="0"/>
              </a:rPr>
              <a:t>Length of Stay</a:t>
            </a:r>
          </a:p>
        </p:txBody>
      </p:sp>
      <p:sp>
        <p:nvSpPr>
          <p:cNvPr id="162826" name="TextBox 14"/>
          <p:cNvSpPr txBox="1">
            <a:spLocks noChangeArrowheads="1"/>
          </p:cNvSpPr>
          <p:nvPr/>
        </p:nvSpPr>
        <p:spPr bwMode="auto">
          <a:xfrm>
            <a:off x="4114800" y="5791200"/>
            <a:ext cx="18780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defTabSz="457200" eaLnBrk="0" hangingPunct="0">
              <a:spcBef>
                <a:spcPct val="20000"/>
              </a:spcBef>
              <a:buFont typeface="Arial" charset="0"/>
              <a:defRPr sz="2000">
                <a:solidFill>
                  <a:schemeClr val="tx1"/>
                </a:solidFill>
                <a:latin typeface="Arial" charset="0"/>
                <a:ea typeface="ＭＳ Ｐゴシック" pitchFamily="34" charset="-128"/>
              </a:defRPr>
            </a:lvl1pPr>
            <a:lvl2pPr marL="742950" indent="-285750" defTabSz="45720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lgn="l" eaLnBrk="1" fontAlgn="base" hangingPunct="1">
              <a:spcBef>
                <a:spcPct val="0"/>
              </a:spcBef>
              <a:spcAft>
                <a:spcPct val="0"/>
              </a:spcAft>
              <a:buFontTx/>
              <a:buNone/>
            </a:pPr>
            <a:r>
              <a:rPr lang="en-US" altLang="en-US" sz="1800" b="1">
                <a:solidFill>
                  <a:srgbClr val="0070C0"/>
                </a:solidFill>
                <a:latin typeface="Calibri" pitchFamily="34" charset="0"/>
                <a:cs typeface="Arial" charset="0"/>
              </a:rPr>
              <a:t>Dead on Arrivals*</a:t>
            </a:r>
          </a:p>
        </p:txBody>
      </p:sp>
      <p:sp>
        <p:nvSpPr>
          <p:cNvPr id="162827" name="TextBox 16"/>
          <p:cNvSpPr txBox="1">
            <a:spLocks noChangeArrowheads="1"/>
          </p:cNvSpPr>
          <p:nvPr/>
        </p:nvSpPr>
        <p:spPr bwMode="auto">
          <a:xfrm>
            <a:off x="1828800" y="3733800"/>
            <a:ext cx="5988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defTabSz="457200" eaLnBrk="0" hangingPunct="0">
              <a:spcBef>
                <a:spcPct val="20000"/>
              </a:spcBef>
              <a:buFont typeface="Arial" charset="0"/>
              <a:defRPr sz="2000">
                <a:solidFill>
                  <a:schemeClr val="tx1"/>
                </a:solidFill>
                <a:latin typeface="Arial" charset="0"/>
                <a:ea typeface="ＭＳ Ｐゴシック" pitchFamily="34" charset="-128"/>
              </a:defRPr>
            </a:lvl1pPr>
            <a:lvl2pPr marL="742950" indent="-285750" defTabSz="45720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lgn="l" eaLnBrk="1" fontAlgn="base" hangingPunct="1">
              <a:spcBef>
                <a:spcPct val="0"/>
              </a:spcBef>
              <a:spcAft>
                <a:spcPct val="0"/>
              </a:spcAft>
              <a:buFontTx/>
              <a:buNone/>
            </a:pPr>
            <a:r>
              <a:rPr lang="en-US" altLang="en-US" sz="1800" b="1" u="sng">
                <a:solidFill>
                  <a:srgbClr val="FF0000"/>
                </a:solidFill>
                <a:latin typeface="Calibri" pitchFamily="34" charset="0"/>
                <a:cs typeface="Arial" charset="0"/>
              </a:rPr>
              <a:t>FY2010 to FY2014 Aggregated DOA Volume by Length of Stay</a:t>
            </a:r>
          </a:p>
        </p:txBody>
      </p:sp>
      <p:sp>
        <p:nvSpPr>
          <p:cNvPr id="162828" name="TextBox 17"/>
          <p:cNvSpPr txBox="1">
            <a:spLocks noChangeArrowheads="1"/>
          </p:cNvSpPr>
          <p:nvPr/>
        </p:nvSpPr>
        <p:spPr bwMode="auto">
          <a:xfrm>
            <a:off x="6705600" y="6324600"/>
            <a:ext cx="20113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defTabSz="457200" eaLnBrk="0" hangingPunct="0">
              <a:spcBef>
                <a:spcPct val="20000"/>
              </a:spcBef>
              <a:buFont typeface="Arial" charset="0"/>
              <a:defRPr sz="2000">
                <a:solidFill>
                  <a:schemeClr val="tx1"/>
                </a:solidFill>
                <a:latin typeface="Arial" charset="0"/>
                <a:ea typeface="ＭＳ Ｐゴシック" pitchFamily="34" charset="-128"/>
              </a:defRPr>
            </a:lvl1pPr>
            <a:lvl2pPr marL="742950" indent="-285750" defTabSz="45720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defTabSz="4572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defTabSz="4572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defTabSz="4572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lgn="l" eaLnBrk="1" fontAlgn="base" hangingPunct="1">
              <a:spcBef>
                <a:spcPct val="0"/>
              </a:spcBef>
              <a:spcAft>
                <a:spcPct val="0"/>
              </a:spcAft>
              <a:buFontTx/>
              <a:buNone/>
            </a:pPr>
            <a:r>
              <a:rPr lang="en-US" altLang="en-US" sz="1200" i="1">
                <a:solidFill>
                  <a:srgbClr val="000000"/>
                </a:solidFill>
                <a:latin typeface="Calibri" pitchFamily="34" charset="0"/>
                <a:cs typeface="Arial" charset="0"/>
              </a:rPr>
              <a:t>* Small DOA Cells Suppressed</a:t>
            </a:r>
          </a:p>
        </p:txBody>
      </p:sp>
    </p:spTree>
    <p:extLst>
      <p:ext uri="{BB962C8B-B14F-4D97-AF65-F5344CB8AC3E}">
        <p14:creationId xmlns:p14="http://schemas.microsoft.com/office/powerpoint/2010/main" val="38297745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6400800" cy="1143000"/>
          </a:xfrm>
        </p:spPr>
        <p:txBody>
          <a:bodyPr rtlCol="0">
            <a:normAutofit fontScale="90000"/>
          </a:bodyPr>
          <a:lstStyle/>
          <a:p>
            <a:pPr eaLnBrk="1" fontAlgn="auto" hangingPunct="1">
              <a:spcAft>
                <a:spcPts val="0"/>
              </a:spcAft>
              <a:defRPr/>
            </a:pPr>
            <a:r>
              <a:rPr lang="en-US" b="1" u="sng" dirty="0" smtClean="0"/>
              <a:t>Question</a:t>
            </a:r>
            <a:r>
              <a:rPr lang="en-US" b="1" dirty="0" smtClean="0"/>
              <a:t>: Does CHIA have any data at all on Veterans?</a:t>
            </a:r>
          </a:p>
        </p:txBody>
      </p:sp>
      <p:sp>
        <p:nvSpPr>
          <p:cNvPr id="163843" name="Rectangle 3"/>
          <p:cNvSpPr>
            <a:spLocks noChangeArrowheads="1"/>
          </p:cNvSpPr>
          <p:nvPr/>
        </p:nvSpPr>
        <p:spPr bwMode="auto">
          <a:xfrm>
            <a:off x="466725" y="1524000"/>
            <a:ext cx="86868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en-US" altLang="en-US" sz="2400" i="1" u="sng">
                <a:solidFill>
                  <a:srgbClr val="0070C0"/>
                </a:solidFill>
                <a:ea typeface="ＭＳ Ｐゴシック" pitchFamily="34" charset="-128"/>
                <a:cs typeface="Arial" charset="0"/>
              </a:rPr>
              <a:t>Answer</a:t>
            </a:r>
            <a:r>
              <a:rPr lang="en-US" altLang="en-US" sz="2400" i="1">
                <a:solidFill>
                  <a:srgbClr val="0070C0"/>
                </a:solidFill>
                <a:ea typeface="ＭＳ Ｐゴシック" pitchFamily="34" charset="-128"/>
                <a:cs typeface="Arial" charset="0"/>
              </a:rPr>
              <a:t>: Hospital inpatient discharge case mix data contains a Veterans Status indicator. This field code indicates the patient’s status as a </a:t>
            </a:r>
            <a:r>
              <a:rPr lang="en-US" altLang="en-US" sz="2400" b="1" i="1">
                <a:solidFill>
                  <a:srgbClr val="0070C0"/>
                </a:solidFill>
                <a:ea typeface="ＭＳ Ｐゴシック" pitchFamily="34" charset="-128"/>
                <a:cs typeface="Arial" charset="0"/>
              </a:rPr>
              <a:t>United States veteran</a:t>
            </a:r>
            <a:r>
              <a:rPr lang="en-US" altLang="en-US" sz="2400" i="1">
                <a:solidFill>
                  <a:srgbClr val="0070C0"/>
                </a:solidFill>
                <a:ea typeface="ＭＳ Ｐゴシック" pitchFamily="34" charset="-128"/>
                <a:cs typeface="Arial" charset="0"/>
              </a:rPr>
              <a:t>.</a:t>
            </a:r>
          </a:p>
          <a:p>
            <a:pPr eaLnBrk="1" fontAlgn="base" hangingPunct="1">
              <a:spcBef>
                <a:spcPct val="0"/>
              </a:spcBef>
              <a:spcAft>
                <a:spcPct val="0"/>
              </a:spcAft>
              <a:buFontTx/>
              <a:buNone/>
            </a:pPr>
            <a:r>
              <a:rPr lang="en-US" altLang="en-US" sz="1800">
                <a:solidFill>
                  <a:srgbClr val="000000"/>
                </a:solidFill>
                <a:ea typeface="ＭＳ Ｐゴシック" pitchFamily="34" charset="-128"/>
                <a:cs typeface="Arial" charset="0"/>
              </a:rPr>
              <a:t> </a:t>
            </a:r>
          </a:p>
        </p:txBody>
      </p:sp>
      <p:graphicFrame>
        <p:nvGraphicFramePr>
          <p:cNvPr id="5" name="Table 4"/>
          <p:cNvGraphicFramePr>
            <a:graphicFrameLocks noGrp="1"/>
          </p:cNvGraphicFramePr>
          <p:nvPr/>
        </p:nvGraphicFramePr>
        <p:xfrm>
          <a:off x="609600" y="3733800"/>
          <a:ext cx="7543799" cy="1177925"/>
        </p:xfrm>
        <a:graphic>
          <a:graphicData uri="http://schemas.openxmlformats.org/drawingml/2006/table">
            <a:tbl>
              <a:tblPr>
                <a:tableStyleId>{616DA210-FB5B-4158-B5E0-FEB733F419BA}</a:tableStyleId>
              </a:tblPr>
              <a:tblGrid>
                <a:gridCol w="2743200"/>
                <a:gridCol w="2147220"/>
                <a:gridCol w="1193089"/>
                <a:gridCol w="1460290"/>
              </a:tblGrid>
              <a:tr h="304963">
                <a:tc>
                  <a:txBody>
                    <a:bodyPr/>
                    <a:lstStyle/>
                    <a:p>
                      <a:pPr algn="l" fontAlgn="b"/>
                      <a:r>
                        <a:rPr lang="en-US" sz="1400" u="none" strike="noStrike" dirty="0">
                          <a:effectLst/>
                        </a:rPr>
                        <a:t> </a:t>
                      </a:r>
                      <a:endParaRPr lang="en-US" sz="1400" b="0" i="0" u="none" strike="noStrike" dirty="0">
                        <a:solidFill>
                          <a:srgbClr val="000000"/>
                        </a:solidFill>
                        <a:effectLst/>
                        <a:latin typeface="Calibri"/>
                      </a:endParaRPr>
                    </a:p>
                  </a:txBody>
                  <a:tcPr marL="9525" marR="9525" marT="9532" marB="0" anchor="b"/>
                </a:tc>
                <a:tc>
                  <a:txBody>
                    <a:bodyPr/>
                    <a:lstStyle/>
                    <a:p>
                      <a:pPr algn="ctr" fontAlgn="b"/>
                      <a:r>
                        <a:rPr lang="en-US" sz="1400" b="1" u="none" strike="noStrike" dirty="0">
                          <a:effectLst/>
                        </a:rPr>
                        <a:t>FY2012</a:t>
                      </a:r>
                      <a:endParaRPr lang="en-US" sz="1400" b="1" i="0" u="none" strike="noStrike" dirty="0">
                        <a:solidFill>
                          <a:srgbClr val="000000"/>
                        </a:solidFill>
                        <a:effectLst/>
                        <a:latin typeface="Calibri"/>
                      </a:endParaRPr>
                    </a:p>
                  </a:txBody>
                  <a:tcPr marL="9525" marR="9525" marT="9532" marB="0" anchor="b"/>
                </a:tc>
                <a:tc>
                  <a:txBody>
                    <a:bodyPr/>
                    <a:lstStyle/>
                    <a:p>
                      <a:pPr algn="ctr" fontAlgn="b"/>
                      <a:r>
                        <a:rPr lang="en-US" sz="1400" b="1" u="none" strike="noStrike" dirty="0">
                          <a:effectLst/>
                        </a:rPr>
                        <a:t>FY2013</a:t>
                      </a:r>
                      <a:endParaRPr lang="en-US" sz="1400" b="1" i="0" u="none" strike="noStrike" dirty="0">
                        <a:solidFill>
                          <a:srgbClr val="000000"/>
                        </a:solidFill>
                        <a:effectLst/>
                        <a:latin typeface="Calibri"/>
                      </a:endParaRPr>
                    </a:p>
                  </a:txBody>
                  <a:tcPr marL="9525" marR="9525" marT="9532" marB="0" anchor="b"/>
                </a:tc>
                <a:tc>
                  <a:txBody>
                    <a:bodyPr/>
                    <a:lstStyle/>
                    <a:p>
                      <a:pPr algn="ctr" fontAlgn="b"/>
                      <a:r>
                        <a:rPr lang="en-US" sz="1400" b="1" u="none" strike="noStrike" dirty="0">
                          <a:effectLst/>
                        </a:rPr>
                        <a:t>FY2014</a:t>
                      </a:r>
                      <a:endParaRPr lang="en-US" sz="1400" b="1" i="0" u="none" strike="noStrike" dirty="0">
                        <a:solidFill>
                          <a:srgbClr val="000000"/>
                        </a:solidFill>
                        <a:effectLst/>
                        <a:latin typeface="Calibri"/>
                      </a:endParaRPr>
                    </a:p>
                  </a:txBody>
                  <a:tcPr marL="9525" marR="9525" marT="9532" marB="0" anchor="b"/>
                </a:tc>
              </a:tr>
              <a:tr h="436481">
                <a:tc>
                  <a:txBody>
                    <a:bodyPr/>
                    <a:lstStyle/>
                    <a:p>
                      <a:pPr algn="l" fontAlgn="b"/>
                      <a:r>
                        <a:rPr lang="en-US" sz="1400" u="none" strike="noStrike" dirty="0">
                          <a:effectLst/>
                        </a:rPr>
                        <a:t>Distinct VA Patients</a:t>
                      </a:r>
                      <a:endParaRPr lang="en-US" sz="1400" b="1" i="0" u="none" strike="noStrike" dirty="0">
                        <a:solidFill>
                          <a:srgbClr val="000000"/>
                        </a:solidFill>
                        <a:effectLst/>
                        <a:latin typeface="Calibri"/>
                      </a:endParaRPr>
                    </a:p>
                  </a:txBody>
                  <a:tcPr marL="9525" marR="9525" marT="9532" marB="0" anchor="b"/>
                </a:tc>
                <a:tc>
                  <a:txBody>
                    <a:bodyPr/>
                    <a:lstStyle/>
                    <a:p>
                      <a:pPr algn="ctr" fontAlgn="b"/>
                      <a:r>
                        <a:rPr lang="en-US" sz="1400" u="none" strike="noStrike" dirty="0" smtClean="0">
                          <a:effectLst/>
                        </a:rPr>
                        <a:t>43,423 </a:t>
                      </a:r>
                      <a:endParaRPr lang="en-US" sz="1400" b="0" i="0" u="none" strike="noStrike" dirty="0">
                        <a:solidFill>
                          <a:srgbClr val="000000"/>
                        </a:solidFill>
                        <a:effectLst/>
                        <a:latin typeface="Calibri"/>
                      </a:endParaRPr>
                    </a:p>
                  </a:txBody>
                  <a:tcPr marL="9525" marR="9525" marT="9532" marB="0" anchor="b"/>
                </a:tc>
                <a:tc>
                  <a:txBody>
                    <a:bodyPr/>
                    <a:lstStyle/>
                    <a:p>
                      <a:pPr algn="ctr" fontAlgn="b"/>
                      <a:r>
                        <a:rPr lang="en-US" sz="1400" u="none" strike="noStrike" dirty="0">
                          <a:effectLst/>
                        </a:rPr>
                        <a:t>                  </a:t>
                      </a:r>
                      <a:r>
                        <a:rPr lang="en-US" sz="1400" u="none" strike="noStrike" dirty="0" smtClean="0">
                          <a:effectLst/>
                        </a:rPr>
                        <a:t>42,815 </a:t>
                      </a:r>
                      <a:endParaRPr lang="en-US" sz="1400" b="0" i="0" u="none" strike="noStrike" dirty="0">
                        <a:solidFill>
                          <a:srgbClr val="000000"/>
                        </a:solidFill>
                        <a:effectLst/>
                        <a:latin typeface="Calibri"/>
                      </a:endParaRPr>
                    </a:p>
                  </a:txBody>
                  <a:tcPr marL="9525" marR="9525" marT="9532" marB="0" anchor="b"/>
                </a:tc>
                <a:tc>
                  <a:txBody>
                    <a:bodyPr/>
                    <a:lstStyle/>
                    <a:p>
                      <a:pPr algn="ctr" fontAlgn="b"/>
                      <a:r>
                        <a:rPr lang="en-US" sz="1400" u="none" strike="noStrike" dirty="0" smtClean="0">
                          <a:effectLst/>
                        </a:rPr>
                        <a:t>39,807 </a:t>
                      </a:r>
                      <a:endParaRPr lang="en-US" sz="1400" b="0" i="0" u="none" strike="noStrike" dirty="0">
                        <a:solidFill>
                          <a:srgbClr val="000000"/>
                        </a:solidFill>
                        <a:effectLst/>
                        <a:latin typeface="Calibri"/>
                      </a:endParaRPr>
                    </a:p>
                  </a:txBody>
                  <a:tcPr marL="9525" marR="9525" marT="9532" marB="0" anchor="b"/>
                </a:tc>
              </a:tr>
              <a:tr h="436481">
                <a:tc>
                  <a:txBody>
                    <a:bodyPr/>
                    <a:lstStyle/>
                    <a:p>
                      <a:pPr algn="l" fontAlgn="b"/>
                      <a:r>
                        <a:rPr lang="en-US" sz="1400" u="none" strike="noStrike" dirty="0">
                          <a:effectLst/>
                        </a:rPr>
                        <a:t>Total VA Inpatient Discharges</a:t>
                      </a:r>
                      <a:endParaRPr lang="en-US" sz="1400" b="1" i="0" u="none" strike="noStrike" dirty="0">
                        <a:solidFill>
                          <a:srgbClr val="000000"/>
                        </a:solidFill>
                        <a:effectLst/>
                        <a:latin typeface="Calibri"/>
                      </a:endParaRPr>
                    </a:p>
                  </a:txBody>
                  <a:tcPr marL="9525" marR="9525" marT="9532" marB="0" anchor="b"/>
                </a:tc>
                <a:tc>
                  <a:txBody>
                    <a:bodyPr/>
                    <a:lstStyle/>
                    <a:p>
                      <a:pPr algn="ctr" fontAlgn="b"/>
                      <a:r>
                        <a:rPr lang="en-US" sz="1400" u="none" strike="noStrike" dirty="0">
                          <a:effectLst/>
                        </a:rPr>
                        <a:t> </a:t>
                      </a:r>
                      <a:r>
                        <a:rPr lang="en-US" sz="1400" u="none" strike="noStrike" dirty="0" smtClean="0">
                          <a:effectLst/>
                        </a:rPr>
                        <a:t> </a:t>
                      </a:r>
                      <a:r>
                        <a:rPr lang="en-US" sz="1400" u="none" strike="noStrike" dirty="0">
                          <a:effectLst/>
                        </a:rPr>
                        <a:t>67,426 </a:t>
                      </a:r>
                      <a:endParaRPr lang="en-US" sz="1400" b="0" i="0" u="none" strike="noStrike" dirty="0">
                        <a:solidFill>
                          <a:srgbClr val="000000"/>
                        </a:solidFill>
                        <a:effectLst/>
                        <a:latin typeface="Calibri"/>
                      </a:endParaRPr>
                    </a:p>
                  </a:txBody>
                  <a:tcPr marL="9525" marR="9525" marT="9532" marB="0" anchor="b"/>
                </a:tc>
                <a:tc>
                  <a:txBody>
                    <a:bodyPr/>
                    <a:lstStyle/>
                    <a:p>
                      <a:pPr algn="ctr" fontAlgn="b"/>
                      <a:r>
                        <a:rPr lang="en-US" sz="1400" u="none" strike="noStrike" dirty="0">
                          <a:effectLst/>
                        </a:rPr>
                        <a:t>                     65,605 </a:t>
                      </a:r>
                      <a:endParaRPr lang="en-US" sz="1400" b="0" i="0" u="none" strike="noStrike" dirty="0">
                        <a:solidFill>
                          <a:srgbClr val="000000"/>
                        </a:solidFill>
                        <a:effectLst/>
                        <a:latin typeface="Calibri"/>
                      </a:endParaRPr>
                    </a:p>
                  </a:txBody>
                  <a:tcPr marL="9525" marR="9525" marT="9532" marB="0" anchor="b"/>
                </a:tc>
                <a:tc>
                  <a:txBody>
                    <a:bodyPr/>
                    <a:lstStyle/>
                    <a:p>
                      <a:pPr algn="ctr" fontAlgn="b"/>
                      <a:r>
                        <a:rPr lang="en-US" sz="1400" u="none" strike="noStrike" dirty="0">
                          <a:effectLst/>
                        </a:rPr>
                        <a:t>                          61,234 </a:t>
                      </a:r>
                      <a:endParaRPr lang="en-US" sz="1400" b="0" i="0" u="none" strike="noStrike" dirty="0">
                        <a:solidFill>
                          <a:srgbClr val="000000"/>
                        </a:solidFill>
                        <a:effectLst/>
                        <a:latin typeface="Calibri"/>
                      </a:endParaRPr>
                    </a:p>
                  </a:txBody>
                  <a:tcPr marL="9525" marR="9525" marT="9532" marB="0" anchor="b"/>
                </a:tc>
              </a:tr>
            </a:tbl>
          </a:graphicData>
        </a:graphic>
      </p:graphicFrame>
      <p:sp>
        <p:nvSpPr>
          <p:cNvPr id="163866" name="TextBox 5"/>
          <p:cNvSpPr txBox="1">
            <a:spLocks noChangeArrowheads="1"/>
          </p:cNvSpPr>
          <p:nvPr/>
        </p:nvSpPr>
        <p:spPr bwMode="auto">
          <a:xfrm>
            <a:off x="1447800" y="2819400"/>
            <a:ext cx="63325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en-US" altLang="en-US" sz="2000" b="1" u="sng">
                <a:solidFill>
                  <a:srgbClr val="FF0000"/>
                </a:solidFill>
                <a:ea typeface="ＭＳ Ｐゴシック" pitchFamily="34" charset="-128"/>
                <a:cs typeface="Arial" charset="0"/>
              </a:rPr>
              <a:t>FY2012 to FY2014 Veterans Inpatient Discharge Volume </a:t>
            </a:r>
          </a:p>
        </p:txBody>
      </p:sp>
      <p:sp>
        <p:nvSpPr>
          <p:cNvPr id="163867" name="TextBox 6"/>
          <p:cNvSpPr txBox="1">
            <a:spLocks noChangeArrowheads="1"/>
          </p:cNvSpPr>
          <p:nvPr/>
        </p:nvSpPr>
        <p:spPr bwMode="auto">
          <a:xfrm>
            <a:off x="457200" y="5334000"/>
            <a:ext cx="8229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en-US" altLang="en-US" sz="1800" i="1">
                <a:solidFill>
                  <a:srgbClr val="0070C0"/>
                </a:solidFill>
                <a:ea typeface="ＭＳ Ｐゴシック" pitchFamily="34" charset="-128"/>
                <a:cs typeface="Arial" charset="0"/>
              </a:rPr>
              <a:t>Also, MA APCD Medical Claims reflects  the portion of payments made by private carriers for medical care provided at VA facilities. </a:t>
            </a:r>
          </a:p>
        </p:txBody>
      </p:sp>
      <p:sp>
        <p:nvSpPr>
          <p:cNvPr id="163868" name="TextBox 2"/>
          <p:cNvSpPr txBox="1">
            <a:spLocks noChangeArrowheads="1"/>
          </p:cNvSpPr>
          <p:nvPr/>
        </p:nvSpPr>
        <p:spPr bwMode="auto">
          <a:xfrm>
            <a:off x="304800" y="3352800"/>
            <a:ext cx="8404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en-US" altLang="en-US" sz="1400">
                <a:solidFill>
                  <a:srgbClr val="000000"/>
                </a:solidFill>
                <a:ea typeface="ＭＳ Ｐゴシック" pitchFamily="34" charset="-128"/>
                <a:cs typeface="Arial" charset="0"/>
              </a:rPr>
              <a:t>The recent decrease in Veteran Inpatient volume has paralleled the over decreasing trend in inpatient utilization.</a:t>
            </a:r>
          </a:p>
        </p:txBody>
      </p:sp>
      <p:pic>
        <p:nvPicPr>
          <p:cNvPr id="163869" name="Picture 4" descr="https://www.cambridgema.gov/~/media/Images/veteransservicesdepartment/Misc%20Photos/veteranflag.ashx">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152400"/>
            <a:ext cx="1905000" cy="126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5746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Title 1"/>
          <p:cNvSpPr>
            <a:spLocks noGrp="1"/>
          </p:cNvSpPr>
          <p:nvPr>
            <p:ph type="title"/>
          </p:nvPr>
        </p:nvSpPr>
        <p:spPr/>
        <p:txBody>
          <a:bodyPr/>
          <a:lstStyle/>
          <a:p>
            <a:r>
              <a:rPr lang="en-US" altLang="en-US" sz="4000" b="1" smtClean="0">
                <a:solidFill>
                  <a:srgbClr val="0070C0"/>
                </a:solidFill>
                <a:ea typeface="ＭＳ Ｐゴシック" pitchFamily="34" charset="-128"/>
              </a:rPr>
              <a:t>Review:  Definition of DRG</a:t>
            </a:r>
            <a:br>
              <a:rPr lang="en-US" altLang="en-US" sz="4000" b="1" smtClean="0">
                <a:solidFill>
                  <a:srgbClr val="0070C0"/>
                </a:solidFill>
                <a:ea typeface="ＭＳ Ｐゴシック" pitchFamily="34" charset="-128"/>
              </a:rPr>
            </a:br>
            <a:r>
              <a:rPr lang="en-US" altLang="en-US" sz="4000" b="1" smtClean="0">
                <a:solidFill>
                  <a:srgbClr val="0070C0"/>
                </a:solidFill>
                <a:ea typeface="ＭＳ Ｐゴシック" pitchFamily="34" charset="-128"/>
              </a:rPr>
              <a:t>Diagnosis Related Group</a:t>
            </a:r>
          </a:p>
        </p:txBody>
      </p:sp>
      <p:sp>
        <p:nvSpPr>
          <p:cNvPr id="137219" name="Content Placeholder 2"/>
          <p:cNvSpPr>
            <a:spLocks noGrp="1"/>
          </p:cNvSpPr>
          <p:nvPr>
            <p:ph idx="1"/>
          </p:nvPr>
        </p:nvSpPr>
        <p:spPr/>
        <p:txBody>
          <a:bodyPr/>
          <a:lstStyle/>
          <a:p>
            <a:pPr marL="0" indent="0">
              <a:buFont typeface="Arial" charset="0"/>
              <a:buNone/>
            </a:pPr>
            <a:r>
              <a:rPr lang="en-US" altLang="en-US" smtClean="0">
                <a:ea typeface="ＭＳ Ｐゴシック" pitchFamily="34" charset="-128"/>
              </a:rPr>
              <a:t>A classification system that groups patients according to diagnosis, type of treatment, age, and other relevant criteria. Under the prospective payment system, hospitals are paid a set fee for treating patients in a single DRG category, regardless of the actual cost of care for the individual. </a:t>
            </a:r>
            <a:r>
              <a:rPr lang="en-US" altLang="en-US" i="1" smtClean="0">
                <a:ea typeface="ＭＳ Ｐゴシック" pitchFamily="34" charset="-128"/>
              </a:rPr>
              <a:t> </a:t>
            </a:r>
            <a:br>
              <a:rPr lang="en-US" altLang="en-US" i="1" smtClean="0">
                <a:ea typeface="ＭＳ Ｐゴシック" pitchFamily="34" charset="-128"/>
              </a:rPr>
            </a:br>
            <a:r>
              <a:rPr lang="en-US" altLang="en-US" i="1" smtClean="0">
                <a:ea typeface="ＭＳ Ｐゴシック" pitchFamily="34" charset="-128"/>
              </a:rPr>
              <a:t/>
            </a:r>
            <a:br>
              <a:rPr lang="en-US" altLang="en-US" i="1" smtClean="0">
                <a:ea typeface="ＭＳ Ｐゴシック" pitchFamily="34" charset="-128"/>
              </a:rPr>
            </a:br>
            <a:r>
              <a:rPr lang="en-US" altLang="en-US" sz="2400" i="1" smtClean="0">
                <a:ea typeface="ＭＳ Ｐゴシック" pitchFamily="34" charset="-128"/>
              </a:rPr>
              <a:t>Source:  CMS </a:t>
            </a:r>
            <a:r>
              <a:rPr lang="en-US" altLang="en-US" sz="2400" i="1" smtClean="0">
                <a:ea typeface="ＭＳ Ｐゴシック" pitchFamily="34" charset="-128"/>
                <a:hlinkClick r:id="rId3"/>
              </a:rPr>
              <a:t>http://www.cms.gov/apps/glossary/default.asp</a:t>
            </a:r>
            <a:endParaRPr lang="en-US" altLang="en-US" sz="2400" i="1" smtClean="0">
              <a:ea typeface="ＭＳ Ｐゴシック" pitchFamily="34" charset="-128"/>
            </a:endParaRPr>
          </a:p>
          <a:p>
            <a:pPr marL="0" indent="0"/>
            <a:endParaRPr lang="en-US" altLang="en-US" smtClean="0">
              <a:ea typeface="ＭＳ Ｐゴシック" pitchFamily="34" charset="-128"/>
            </a:endParaRPr>
          </a:p>
        </p:txBody>
      </p:sp>
    </p:spTree>
    <p:extLst>
      <p:ext uri="{BB962C8B-B14F-4D97-AF65-F5344CB8AC3E}">
        <p14:creationId xmlns:p14="http://schemas.microsoft.com/office/powerpoint/2010/main" val="29989172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itle 1"/>
          <p:cNvSpPr>
            <a:spLocks noGrp="1"/>
          </p:cNvSpPr>
          <p:nvPr>
            <p:ph type="title"/>
          </p:nvPr>
        </p:nvSpPr>
        <p:spPr>
          <a:xfrm>
            <a:off x="0" y="265113"/>
            <a:ext cx="8620125" cy="1143000"/>
          </a:xfrm>
        </p:spPr>
        <p:txBody>
          <a:bodyPr/>
          <a:lstStyle/>
          <a:p>
            <a:r>
              <a:rPr lang="en-US" altLang="en-US" sz="3200" b="1" smtClean="0">
                <a:solidFill>
                  <a:srgbClr val="0070C0"/>
                </a:solidFill>
                <a:ea typeface="ＭＳ Ｐゴシック" pitchFamily="34" charset="-128"/>
              </a:rPr>
              <a:t>Over the Past 30 years Multiple Versions of DRGs have been Created and Refined</a:t>
            </a:r>
          </a:p>
        </p:txBody>
      </p:sp>
      <p:sp>
        <p:nvSpPr>
          <p:cNvPr id="138243" name="Content Placeholder 2"/>
          <p:cNvSpPr>
            <a:spLocks noGrp="1"/>
          </p:cNvSpPr>
          <p:nvPr>
            <p:ph idx="1"/>
          </p:nvPr>
        </p:nvSpPr>
        <p:spPr>
          <a:xfrm>
            <a:off x="457200" y="2185988"/>
            <a:ext cx="8229600" cy="4525962"/>
          </a:xfrm>
        </p:spPr>
        <p:txBody>
          <a:bodyPr/>
          <a:lstStyle/>
          <a:p>
            <a:r>
              <a:rPr lang="en-US" altLang="en-US" sz="2800" smtClean="0">
                <a:ea typeface="ＭＳ Ｐゴシック" pitchFamily="34" charset="-128"/>
              </a:rPr>
              <a:t>All Patients Diagnosis Related Groups</a:t>
            </a:r>
            <a:br>
              <a:rPr lang="en-US" altLang="en-US" sz="2800" smtClean="0">
                <a:ea typeface="ＭＳ Ｐゴシック" pitchFamily="34" charset="-128"/>
              </a:rPr>
            </a:br>
            <a:r>
              <a:rPr lang="en-US" altLang="en-US" sz="2800" smtClean="0">
                <a:ea typeface="ＭＳ Ｐゴシック" pitchFamily="34" charset="-128"/>
              </a:rPr>
              <a:t> </a:t>
            </a:r>
            <a:r>
              <a:rPr lang="en-US" altLang="en-US" sz="2800" b="1" smtClean="0">
                <a:solidFill>
                  <a:srgbClr val="0070C0"/>
                </a:solidFill>
                <a:ea typeface="ＭＳ Ｐゴシック" pitchFamily="34" charset="-128"/>
              </a:rPr>
              <a:t>AP-DRG</a:t>
            </a:r>
          </a:p>
          <a:p>
            <a:r>
              <a:rPr lang="en-US" altLang="en-US" sz="2800" smtClean="0">
                <a:ea typeface="ＭＳ Ｐゴシック" pitchFamily="34" charset="-128"/>
                <a:cs typeface="Arial" charset="0"/>
              </a:rPr>
              <a:t>All Patients Refined Diagnosis Related Groups</a:t>
            </a:r>
            <a:br>
              <a:rPr lang="en-US" altLang="en-US" sz="2800" smtClean="0">
                <a:ea typeface="ＭＳ Ｐゴシック" pitchFamily="34" charset="-128"/>
                <a:cs typeface="Arial" charset="0"/>
              </a:rPr>
            </a:br>
            <a:r>
              <a:rPr lang="en-US" altLang="en-US" sz="2800" b="1" smtClean="0">
                <a:solidFill>
                  <a:srgbClr val="0070C0"/>
                </a:solidFill>
                <a:ea typeface="ＭＳ Ｐゴシック" pitchFamily="34" charset="-128"/>
              </a:rPr>
              <a:t>APR-DRG</a:t>
            </a:r>
          </a:p>
          <a:p>
            <a:r>
              <a:rPr lang="en-US" altLang="en-US" sz="2800" smtClean="0">
                <a:ea typeface="ＭＳ Ｐゴシック" pitchFamily="34" charset="-128"/>
                <a:cs typeface="Arial" charset="0"/>
              </a:rPr>
              <a:t>Medicare (CMS) Diagnosis Related Groups</a:t>
            </a:r>
            <a:br>
              <a:rPr lang="en-US" altLang="en-US" sz="2800" smtClean="0">
                <a:ea typeface="ＭＳ Ｐゴシック" pitchFamily="34" charset="-128"/>
                <a:cs typeface="Arial" charset="0"/>
              </a:rPr>
            </a:br>
            <a:r>
              <a:rPr lang="en-US" altLang="en-US" sz="2800" b="1" smtClean="0">
                <a:solidFill>
                  <a:srgbClr val="0070C0"/>
                </a:solidFill>
                <a:ea typeface="ＭＳ Ｐゴシック" pitchFamily="34" charset="-128"/>
              </a:rPr>
              <a:t>CMS-DRG</a:t>
            </a:r>
          </a:p>
          <a:p>
            <a:endParaRPr lang="en-US" altLang="en-US" smtClean="0">
              <a:ea typeface="ＭＳ Ｐゴシック" pitchFamily="34" charset="-128"/>
            </a:endParaRPr>
          </a:p>
        </p:txBody>
      </p:sp>
      <p:sp>
        <p:nvSpPr>
          <p:cNvPr id="138244" name="TextBox 2"/>
          <p:cNvSpPr txBox="1">
            <a:spLocks noChangeArrowheads="1"/>
          </p:cNvSpPr>
          <p:nvPr/>
        </p:nvSpPr>
        <p:spPr bwMode="auto">
          <a:xfrm>
            <a:off x="228600" y="1609725"/>
            <a:ext cx="8683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0" fontAlgn="base" hangingPunct="0">
              <a:spcBef>
                <a:spcPct val="0"/>
              </a:spcBef>
              <a:spcAft>
                <a:spcPct val="0"/>
              </a:spcAft>
            </a:pPr>
            <a:r>
              <a:rPr lang="en-US" altLang="en-US" sz="2400" b="1" u="sng">
                <a:solidFill>
                  <a:srgbClr val="0070C0"/>
                </a:solidFill>
                <a:ea typeface="ＭＳ Ｐゴシック" pitchFamily="34" charset="-128"/>
                <a:cs typeface="Arial" charset="0"/>
              </a:rPr>
              <a:t>The Three Most Commonly Used DRGs Decade (2004-2013) in HDD</a:t>
            </a:r>
          </a:p>
        </p:txBody>
      </p:sp>
    </p:spTree>
    <p:extLst>
      <p:ext uri="{BB962C8B-B14F-4D97-AF65-F5344CB8AC3E}">
        <p14:creationId xmlns:p14="http://schemas.microsoft.com/office/powerpoint/2010/main" val="6696177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247650" y="1481138"/>
          <a:ext cx="8696325" cy="4602163"/>
        </p:xfrm>
        <a:graphic>
          <a:graphicData uri="http://schemas.openxmlformats.org/drawingml/2006/table">
            <a:tbl>
              <a:tblPr/>
              <a:tblGrid>
                <a:gridCol w="457200"/>
                <a:gridCol w="495300"/>
                <a:gridCol w="438150"/>
                <a:gridCol w="438150"/>
                <a:gridCol w="474663"/>
                <a:gridCol w="439737"/>
                <a:gridCol w="514350"/>
                <a:gridCol w="534988"/>
                <a:gridCol w="579437"/>
                <a:gridCol w="523875"/>
                <a:gridCol w="514350"/>
                <a:gridCol w="542925"/>
                <a:gridCol w="523875"/>
                <a:gridCol w="571500"/>
                <a:gridCol w="552450"/>
                <a:gridCol w="533400"/>
                <a:gridCol w="561975"/>
              </a:tblGrid>
              <a:tr h="942975">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 HDD Fiscal Year</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AP-DRG Version 12</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AP-DRG Version 14.1</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AP-DRG Version 18</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AP-DRG Version 21</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AP-DRG Version 25.1</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APR-DRG Version 15</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APR-DRG Version 20</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APR-DRG Version 26.1</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APR-DRG Version 30</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VHAF- DRG Version 24</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VHAF-DRG Version 25</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CMS-DRG Version 26</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CMS-DRG Version 27</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CMS-DRG Version 28</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CMS-DRG Version 29</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CMS-DRG Version 30</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r>
              <a:tr h="27305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2013</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r h="27305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2012</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r h="27305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2011</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r h="27305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2010</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r h="382588">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2009</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(available soon)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r h="27305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2008</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r h="27305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2007</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r h="27305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2006</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r h="27305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2005</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r h="27305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2004</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r h="27305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2003</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r h="27305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2002</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r h="27305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2001</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bl>
          </a:graphicData>
        </a:graphic>
      </p:graphicFrame>
      <p:sp>
        <p:nvSpPr>
          <p:cNvPr id="139538" name="Title 6"/>
          <p:cNvSpPr>
            <a:spLocks noGrp="1"/>
          </p:cNvSpPr>
          <p:nvPr>
            <p:ph type="ctrTitle"/>
          </p:nvPr>
        </p:nvSpPr>
        <p:spPr>
          <a:xfrm>
            <a:off x="600075" y="247650"/>
            <a:ext cx="8153400" cy="1200150"/>
          </a:xfrm>
        </p:spPr>
        <p:txBody>
          <a:bodyPr/>
          <a:lstStyle/>
          <a:p>
            <a:pPr eaLnBrk="1" hangingPunct="1"/>
            <a:r>
              <a:rPr lang="en-US" altLang="en-US" sz="2800" b="1" smtClean="0">
                <a:solidFill>
                  <a:srgbClr val="0070C0"/>
                </a:solidFill>
                <a:ea typeface="ＭＳ Ｐゴシック" pitchFamily="34" charset="-128"/>
              </a:rPr>
              <a:t>13 Year (2001-2013) History of Diagnosis Related Group (DRG) Versions in Massachusetts Inpatient Hospital Discharge Data (HDD)</a:t>
            </a:r>
            <a:br>
              <a:rPr lang="en-US" altLang="en-US" sz="2800" b="1" smtClean="0">
                <a:solidFill>
                  <a:srgbClr val="0070C0"/>
                </a:solidFill>
                <a:ea typeface="ＭＳ Ｐゴシック" pitchFamily="34" charset="-128"/>
              </a:rPr>
            </a:br>
            <a:endParaRPr lang="en-US" altLang="en-US" sz="2800" b="1" i="1" smtClean="0">
              <a:solidFill>
                <a:srgbClr val="0070C0"/>
              </a:solidFill>
              <a:ea typeface="ＭＳ Ｐゴシック" pitchFamily="34" charset="-128"/>
            </a:endParaRPr>
          </a:p>
        </p:txBody>
      </p:sp>
    </p:spTree>
    <p:extLst>
      <p:ext uri="{BB962C8B-B14F-4D97-AF65-F5344CB8AC3E}">
        <p14:creationId xmlns:p14="http://schemas.microsoft.com/office/powerpoint/2010/main" val="9634690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Content Placeholder 2"/>
          <p:cNvSpPr>
            <a:spLocks noGrp="1"/>
          </p:cNvSpPr>
          <p:nvPr>
            <p:ph type="body" sz="quarter" idx="11"/>
          </p:nvPr>
        </p:nvSpPr>
        <p:spPr>
          <a:xfrm>
            <a:off x="704850" y="1900238"/>
            <a:ext cx="7612063" cy="2687637"/>
          </a:xfrm>
        </p:spPr>
        <p:txBody>
          <a:bodyPr/>
          <a:lstStyle/>
          <a:p>
            <a:pPr algn="ctr" eaLnBrk="1" hangingPunct="1"/>
            <a:r>
              <a:rPr lang="en-US" altLang="en-US" sz="4000" smtClean="0">
                <a:latin typeface="Arial" charset="0"/>
                <a:ea typeface="ＭＳ Ｐゴシック" pitchFamily="34" charset="-128"/>
                <a:cs typeface="Arial" charset="0"/>
              </a:rPr>
              <a:t>What is the difference between the DRG versions?</a:t>
            </a:r>
          </a:p>
          <a:p>
            <a:pPr eaLnBrk="1" hangingPunct="1"/>
            <a:endParaRPr lang="en-US" altLang="en-US" smtClean="0">
              <a:latin typeface="Arial" charset="0"/>
              <a:ea typeface="ＭＳ Ｐゴシック" pitchFamily="34" charset="-128"/>
              <a:cs typeface="Arial" charset="0"/>
            </a:endParaRPr>
          </a:p>
        </p:txBody>
      </p:sp>
    </p:spTree>
    <p:extLst>
      <p:ext uri="{BB962C8B-B14F-4D97-AF65-F5344CB8AC3E}">
        <p14:creationId xmlns:p14="http://schemas.microsoft.com/office/powerpoint/2010/main" val="36978502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 y="-114300"/>
            <a:ext cx="9144000" cy="685800"/>
          </a:xfrm>
        </p:spPr>
        <p:txBody>
          <a:bodyPr rtlCol="0">
            <a:normAutofit fontScale="90000"/>
          </a:bodyPr>
          <a:lstStyle/>
          <a:p>
            <a:pPr eaLnBrk="1" fontAlgn="auto" hangingPunct="1">
              <a:spcAft>
                <a:spcPts val="0"/>
              </a:spcAft>
              <a:defRPr/>
            </a:pPr>
            <a:r>
              <a:rPr lang="en-US" sz="3200" b="1" dirty="0" smtClean="0">
                <a:solidFill>
                  <a:srgbClr val="0070C0"/>
                </a:solidFill>
                <a:ea typeface="+mj-ea"/>
                <a:cs typeface="+mj-cs"/>
              </a:rPr>
              <a:t>AP-DRG History and Massachusetts HDD Use Timeline </a:t>
            </a:r>
          </a:p>
        </p:txBody>
      </p:sp>
      <p:sp>
        <p:nvSpPr>
          <p:cNvPr id="141315" name="TextBox 91"/>
          <p:cNvSpPr txBox="1">
            <a:spLocks noChangeArrowheads="1"/>
          </p:cNvSpPr>
          <p:nvPr/>
        </p:nvSpPr>
        <p:spPr bwMode="auto">
          <a:xfrm>
            <a:off x="209550" y="466725"/>
            <a:ext cx="8810625"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543050" indent="-17145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sz="1400">
                <a:solidFill>
                  <a:srgbClr val="000000"/>
                </a:solidFill>
                <a:ea typeface="ＭＳ Ｐゴシック" pitchFamily="34" charset="-128"/>
                <a:cs typeface="Arial" charset="0"/>
              </a:rPr>
              <a:t>All Patients Diagnosis Related Groups (</a:t>
            </a:r>
            <a:r>
              <a:rPr lang="en-US" altLang="en-US" sz="1400" b="1">
                <a:solidFill>
                  <a:srgbClr val="000000"/>
                </a:solidFill>
                <a:ea typeface="ＭＳ Ｐゴシック" pitchFamily="34" charset="-128"/>
                <a:cs typeface="Arial" charset="0"/>
              </a:rPr>
              <a:t>AP-DRG) </a:t>
            </a:r>
            <a:r>
              <a:rPr lang="en-US" altLang="en-US" sz="1400">
                <a:solidFill>
                  <a:srgbClr val="000000"/>
                </a:solidFill>
                <a:ea typeface="ＭＳ Ｐゴシック" pitchFamily="34" charset="-128"/>
                <a:cs typeface="Arial" charset="0"/>
              </a:rPr>
              <a:t>was developed in 1987 through agreement between New York State Department of Health and 3M Health Information Systems Software  in conjunction with the National Association of Children’s Hospitals and Related Institutions. AP-DRGs are similar to original DRGs developed by Yale University for CMS, but also include a more detailed DRG breakdown for non-Medicare patients, particularly newborns and children. Its development was driven by legislation instituting DRG-prospective payment for all </a:t>
            </a:r>
            <a:r>
              <a:rPr lang="en-US" altLang="en-US" sz="1400" b="1">
                <a:solidFill>
                  <a:srgbClr val="000000"/>
                </a:solidFill>
                <a:ea typeface="ＭＳ Ｐゴシック" pitchFamily="34" charset="-128"/>
                <a:cs typeface="Arial" charset="0"/>
              </a:rPr>
              <a:t>non-Medicare patients </a:t>
            </a:r>
            <a:r>
              <a:rPr lang="en-US" altLang="en-US" sz="1400">
                <a:solidFill>
                  <a:srgbClr val="000000"/>
                </a:solidFill>
                <a:ea typeface="ＭＳ Ｐゴシック" pitchFamily="34" charset="-128"/>
                <a:cs typeface="Arial" charset="0"/>
              </a:rPr>
              <a:t>and evaluated to ensure its applicability to </a:t>
            </a:r>
            <a:r>
              <a:rPr lang="en-US" altLang="en-US" sz="1400" b="1">
                <a:solidFill>
                  <a:srgbClr val="000000"/>
                </a:solidFill>
                <a:ea typeface="ＭＳ Ｐゴシック" pitchFamily="34" charset="-128"/>
                <a:cs typeface="Arial" charset="0"/>
              </a:rPr>
              <a:t>neonatal, pediatric patients </a:t>
            </a:r>
            <a:r>
              <a:rPr lang="en-US" altLang="en-US" sz="1400">
                <a:solidFill>
                  <a:srgbClr val="000000"/>
                </a:solidFill>
                <a:ea typeface="ＭＳ Ｐゴシック" pitchFamily="34" charset="-128"/>
                <a:cs typeface="Arial" charset="0"/>
              </a:rPr>
              <a:t>and </a:t>
            </a:r>
            <a:r>
              <a:rPr lang="en-US" altLang="en-US" sz="1400" b="1">
                <a:solidFill>
                  <a:srgbClr val="000000"/>
                </a:solidFill>
                <a:ea typeface="ＭＳ Ｐゴシック" pitchFamily="34" charset="-128"/>
                <a:cs typeface="Arial" charset="0"/>
              </a:rPr>
              <a:t>patients with HIV</a:t>
            </a:r>
            <a:r>
              <a:rPr lang="en-US" altLang="en-US" sz="1400">
                <a:solidFill>
                  <a:srgbClr val="000000"/>
                </a:solidFill>
                <a:ea typeface="ＭＳ Ｐゴシック" pitchFamily="34" charset="-128"/>
                <a:cs typeface="Arial" charset="0"/>
              </a:rPr>
              <a:t>.  The features of AP-DRG categories recognize </a:t>
            </a:r>
            <a:r>
              <a:rPr lang="en-US" altLang="en-US" sz="1400" b="1">
                <a:solidFill>
                  <a:srgbClr val="000000"/>
                </a:solidFill>
                <a:ea typeface="ＭＳ Ｐゴシック" pitchFamily="34" charset="-128"/>
                <a:cs typeface="Arial" charset="0"/>
              </a:rPr>
              <a:t>resource intensity</a:t>
            </a:r>
            <a:r>
              <a:rPr lang="en-US" altLang="en-US" sz="1400">
                <a:solidFill>
                  <a:srgbClr val="000000"/>
                </a:solidFill>
                <a:ea typeface="ＭＳ Ｐゴシック" pitchFamily="34" charset="-128"/>
                <a:cs typeface="Arial" charset="0"/>
              </a:rPr>
              <a:t>* associated with: </a:t>
            </a:r>
          </a:p>
          <a:p>
            <a:pPr fontAlgn="base">
              <a:spcBef>
                <a:spcPct val="0"/>
              </a:spcBef>
              <a:spcAft>
                <a:spcPct val="0"/>
              </a:spcAft>
            </a:pPr>
            <a:endParaRPr lang="en-US" altLang="en-US" sz="800">
              <a:solidFill>
                <a:srgbClr val="000000"/>
              </a:solidFill>
              <a:ea typeface="ＭＳ Ｐゴシック" pitchFamily="34" charset="-128"/>
              <a:cs typeface="Arial" charset="0"/>
            </a:endParaRPr>
          </a:p>
          <a:p>
            <a:pPr lvl="3" fontAlgn="base">
              <a:spcBef>
                <a:spcPct val="0"/>
              </a:spcBef>
              <a:spcAft>
                <a:spcPct val="0"/>
              </a:spcAft>
              <a:buFont typeface="Arial" charset="0"/>
              <a:buChar char="•"/>
            </a:pPr>
            <a:r>
              <a:rPr lang="en-US" altLang="en-US" sz="1400">
                <a:solidFill>
                  <a:srgbClr val="000000"/>
                </a:solidFill>
                <a:ea typeface="ＭＳ Ｐゴシック" pitchFamily="34" charset="-128"/>
                <a:cs typeface="Arial" charset="0"/>
              </a:rPr>
              <a:t>Six Distinct Neonate Birth Weight Ranges</a:t>
            </a:r>
          </a:p>
          <a:p>
            <a:pPr lvl="3" fontAlgn="base">
              <a:spcBef>
                <a:spcPct val="0"/>
              </a:spcBef>
              <a:spcAft>
                <a:spcPct val="0"/>
              </a:spcAft>
              <a:buFont typeface="Arial" charset="0"/>
              <a:buChar char="•"/>
            </a:pPr>
            <a:r>
              <a:rPr lang="en-US" altLang="en-US" sz="1400">
                <a:solidFill>
                  <a:srgbClr val="000000"/>
                </a:solidFill>
                <a:ea typeface="ＭＳ Ｐゴシック" pitchFamily="34" charset="-128"/>
                <a:cs typeface="Arial" charset="0"/>
              </a:rPr>
              <a:t>HIV in the presence or absence of 12 related infections</a:t>
            </a:r>
          </a:p>
          <a:p>
            <a:pPr lvl="3" fontAlgn="base">
              <a:spcBef>
                <a:spcPct val="0"/>
              </a:spcBef>
              <a:spcAft>
                <a:spcPct val="0"/>
              </a:spcAft>
              <a:buFont typeface="Arial" charset="0"/>
              <a:buChar char="•"/>
            </a:pPr>
            <a:r>
              <a:rPr lang="en-US" altLang="en-US" sz="1400">
                <a:solidFill>
                  <a:srgbClr val="000000"/>
                </a:solidFill>
                <a:ea typeface="ＭＳ Ｐゴシック" pitchFamily="34" charset="-128"/>
                <a:cs typeface="Arial" charset="0"/>
              </a:rPr>
              <a:t>Complications  and Comorbidities / Transplant Status </a:t>
            </a:r>
          </a:p>
          <a:p>
            <a:pPr lvl="3" fontAlgn="base">
              <a:spcBef>
                <a:spcPct val="0"/>
              </a:spcBef>
              <a:spcAft>
                <a:spcPct val="0"/>
              </a:spcAft>
              <a:buFont typeface="Arial" charset="0"/>
              <a:buChar char="•"/>
            </a:pPr>
            <a:r>
              <a:rPr lang="en-US" altLang="en-US" sz="1400">
                <a:solidFill>
                  <a:srgbClr val="000000"/>
                </a:solidFill>
                <a:ea typeface="ＭＳ Ｐゴシック" pitchFamily="34" charset="-128"/>
                <a:cs typeface="Arial" charset="0"/>
              </a:rPr>
              <a:t>Differentiation of Forms of Substance Abuse</a:t>
            </a:r>
          </a:p>
          <a:p>
            <a:pPr lvl="3" fontAlgn="base">
              <a:spcBef>
                <a:spcPct val="0"/>
              </a:spcBef>
              <a:spcAft>
                <a:spcPct val="0"/>
              </a:spcAft>
              <a:buFont typeface="Arial" charset="0"/>
              <a:buChar char="•"/>
            </a:pPr>
            <a:r>
              <a:rPr lang="en-US" altLang="en-US" sz="1400">
                <a:solidFill>
                  <a:srgbClr val="000000"/>
                </a:solidFill>
                <a:ea typeface="ＭＳ Ｐゴシック" pitchFamily="34" charset="-128"/>
                <a:cs typeface="Arial" charset="0"/>
              </a:rPr>
              <a:t>Pediatric modifications associated with, for example, lead poisoning and congenital anomalies</a:t>
            </a:r>
          </a:p>
        </p:txBody>
      </p:sp>
      <p:grpSp>
        <p:nvGrpSpPr>
          <p:cNvPr id="141316" name="Group 97"/>
          <p:cNvGrpSpPr>
            <a:grpSpLocks/>
          </p:cNvGrpSpPr>
          <p:nvPr/>
        </p:nvGrpSpPr>
        <p:grpSpPr bwMode="auto">
          <a:xfrm>
            <a:off x="355600" y="3284538"/>
            <a:ext cx="8420100" cy="3019425"/>
            <a:chOff x="390525" y="3609975"/>
            <a:chExt cx="8420100" cy="3019425"/>
          </a:xfrm>
        </p:grpSpPr>
        <p:grpSp>
          <p:nvGrpSpPr>
            <p:cNvPr id="141318" name="Group 90"/>
            <p:cNvGrpSpPr>
              <a:grpSpLocks/>
            </p:cNvGrpSpPr>
            <p:nvPr/>
          </p:nvGrpSpPr>
          <p:grpSpPr bwMode="auto">
            <a:xfrm>
              <a:off x="390525" y="3981450"/>
              <a:ext cx="8420100" cy="2647950"/>
              <a:chOff x="342900" y="3981450"/>
              <a:chExt cx="8420100" cy="2647950"/>
            </a:xfrm>
          </p:grpSpPr>
          <p:grpSp>
            <p:nvGrpSpPr>
              <p:cNvPr id="141320" name="Group 83"/>
              <p:cNvGrpSpPr>
                <a:grpSpLocks/>
              </p:cNvGrpSpPr>
              <p:nvPr/>
            </p:nvGrpSpPr>
            <p:grpSpPr bwMode="auto">
              <a:xfrm>
                <a:off x="457200" y="4038600"/>
                <a:ext cx="8229600" cy="2286000"/>
                <a:chOff x="457200" y="4038600"/>
                <a:chExt cx="8229600" cy="2286000"/>
              </a:xfrm>
            </p:grpSpPr>
            <p:graphicFrame>
              <p:nvGraphicFramePr>
                <p:cNvPr id="141327" name="Chart 10"/>
                <p:cNvGraphicFramePr>
                  <a:graphicFrameLocks/>
                </p:cNvGraphicFramePr>
                <p:nvPr/>
              </p:nvGraphicFramePr>
              <p:xfrm>
                <a:off x="406400" y="4241800"/>
                <a:ext cx="8331200" cy="2133600"/>
              </p:xfrm>
              <a:graphic>
                <a:graphicData uri="http://schemas.openxmlformats.org/presentationml/2006/ole">
                  <mc:AlternateContent xmlns:mc="http://schemas.openxmlformats.org/markup-compatibility/2006">
                    <mc:Choice xmlns:v="urn:schemas-microsoft-com:vml" Requires="v">
                      <p:oleObj spid="_x0000_s1027" r:id="rId4" imgW="8327858" imgH="2133785" progId="Excel.Chart.8">
                        <p:embed/>
                      </p:oleObj>
                    </mc:Choice>
                    <mc:Fallback>
                      <p:oleObj r:id="rId4" imgW="8327858" imgH="2133785" progId="Excel.Char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6400" y="4241800"/>
                              <a:ext cx="83312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55" name="Straight Arrow Connector 54"/>
                <p:cNvCxnSpPr/>
                <p:nvPr/>
              </p:nvCxnSpPr>
              <p:spPr>
                <a:xfrm>
                  <a:off x="2714625" y="4775200"/>
                  <a:ext cx="0" cy="1206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141329" name="Group 46"/>
                <p:cNvGrpSpPr>
                  <a:grpSpLocks/>
                </p:cNvGrpSpPr>
                <p:nvPr/>
              </p:nvGrpSpPr>
              <p:grpSpPr bwMode="auto">
                <a:xfrm>
                  <a:off x="5943600" y="5105400"/>
                  <a:ext cx="2590800" cy="384721"/>
                  <a:chOff x="5733345" y="4404360"/>
                  <a:chExt cx="2895600" cy="461665"/>
                </a:xfrm>
              </p:grpSpPr>
              <p:sp>
                <p:nvSpPr>
                  <p:cNvPr id="141342" name="TextBox 17"/>
                  <p:cNvSpPr txBox="1">
                    <a:spLocks noChangeArrowheads="1"/>
                  </p:cNvSpPr>
                  <p:nvPr/>
                </p:nvSpPr>
                <p:spPr bwMode="auto">
                  <a:xfrm>
                    <a:off x="5733345" y="4404360"/>
                    <a:ext cx="856195"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fontAlgn="base">
                      <a:spcBef>
                        <a:spcPct val="0"/>
                      </a:spcBef>
                      <a:spcAft>
                        <a:spcPct val="0"/>
                      </a:spcAft>
                    </a:pPr>
                    <a:r>
                      <a:rPr lang="en-US" altLang="en-US" sz="1200" b="1">
                        <a:solidFill>
                          <a:srgbClr val="000000"/>
                        </a:solidFill>
                        <a:ea typeface="ＭＳ Ｐゴシック" pitchFamily="34" charset="-128"/>
                        <a:cs typeface="Arial" charset="0"/>
                      </a:rPr>
                      <a:t>AP-DRG</a:t>
                    </a:r>
                  </a:p>
                  <a:p>
                    <a:pPr algn="ctr" fontAlgn="base">
                      <a:spcBef>
                        <a:spcPct val="0"/>
                      </a:spcBef>
                      <a:spcAft>
                        <a:spcPct val="0"/>
                      </a:spcAft>
                    </a:pPr>
                    <a:r>
                      <a:rPr lang="en-US" altLang="en-US" sz="1200" b="1">
                        <a:solidFill>
                          <a:srgbClr val="000000"/>
                        </a:solidFill>
                        <a:ea typeface="ＭＳ Ｐゴシック" pitchFamily="34" charset="-128"/>
                        <a:cs typeface="Arial" charset="0"/>
                      </a:rPr>
                      <a:t>Version 21</a:t>
                    </a:r>
                  </a:p>
                </p:txBody>
              </p:sp>
              <p:cxnSp>
                <p:nvCxnSpPr>
                  <p:cNvPr id="38" name="Straight Arrow Connector 37"/>
                  <p:cNvCxnSpPr>
                    <a:stCxn id="141342" idx="3"/>
                  </p:cNvCxnSpPr>
                  <p:nvPr/>
                </p:nvCxnSpPr>
                <p:spPr>
                  <a:xfrm flipV="1">
                    <a:off x="6590315" y="4632960"/>
                    <a:ext cx="2038630" cy="19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141330" name="TextBox 18"/>
                <p:cNvSpPr txBox="1">
                  <a:spLocks noChangeArrowheads="1"/>
                </p:cNvSpPr>
                <p:nvPr/>
              </p:nvSpPr>
              <p:spPr bwMode="auto">
                <a:xfrm>
                  <a:off x="2277908" y="4356100"/>
                  <a:ext cx="933216" cy="38472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fontAlgn="base">
                    <a:spcBef>
                      <a:spcPct val="0"/>
                    </a:spcBef>
                    <a:spcAft>
                      <a:spcPct val="0"/>
                    </a:spcAft>
                  </a:pPr>
                  <a:r>
                    <a:rPr lang="en-US" altLang="en-US" sz="1200" b="1">
                      <a:solidFill>
                        <a:srgbClr val="000000"/>
                      </a:solidFill>
                      <a:ea typeface="ＭＳ Ｐゴシック" pitchFamily="34" charset="-128"/>
                      <a:cs typeface="Arial" charset="0"/>
                    </a:rPr>
                    <a:t>AP-DRG</a:t>
                  </a:r>
                </a:p>
                <a:p>
                  <a:pPr algn="ctr" fontAlgn="base">
                    <a:spcBef>
                      <a:spcPct val="0"/>
                    </a:spcBef>
                    <a:spcAft>
                      <a:spcPct val="0"/>
                    </a:spcAft>
                  </a:pPr>
                  <a:r>
                    <a:rPr lang="en-US" altLang="en-US" sz="1200" b="1">
                      <a:solidFill>
                        <a:srgbClr val="000000"/>
                      </a:solidFill>
                      <a:ea typeface="ＭＳ Ｐゴシック" pitchFamily="34" charset="-128"/>
                      <a:cs typeface="Arial" charset="0"/>
                    </a:rPr>
                    <a:t>Version 14.1</a:t>
                  </a:r>
                </a:p>
              </p:txBody>
            </p:sp>
            <p:cxnSp>
              <p:nvCxnSpPr>
                <p:cNvPr id="30" name="Straight Arrow Connector 29"/>
                <p:cNvCxnSpPr>
                  <a:stCxn id="141332" idx="3"/>
                </p:cNvCxnSpPr>
                <p:nvPr/>
              </p:nvCxnSpPr>
              <p:spPr>
                <a:xfrm flipV="1">
                  <a:off x="1712913" y="4229100"/>
                  <a:ext cx="50800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1332" name="TextBox 16"/>
                <p:cNvSpPr txBox="1">
                  <a:spLocks noChangeArrowheads="1"/>
                </p:cNvSpPr>
                <p:nvPr/>
              </p:nvSpPr>
              <p:spPr bwMode="auto">
                <a:xfrm>
                  <a:off x="894170" y="4038600"/>
                  <a:ext cx="818310" cy="38472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fontAlgn="base">
                    <a:spcBef>
                      <a:spcPct val="0"/>
                    </a:spcBef>
                    <a:spcAft>
                      <a:spcPct val="0"/>
                    </a:spcAft>
                  </a:pPr>
                  <a:r>
                    <a:rPr lang="en-US" altLang="en-US" sz="1200" b="1">
                      <a:solidFill>
                        <a:srgbClr val="000000"/>
                      </a:solidFill>
                      <a:ea typeface="ＭＳ Ｐゴシック" pitchFamily="34" charset="-128"/>
                      <a:cs typeface="Arial" charset="0"/>
                    </a:rPr>
                    <a:t>AP-DRG</a:t>
                  </a:r>
                </a:p>
                <a:p>
                  <a:pPr algn="ctr" fontAlgn="base">
                    <a:spcBef>
                      <a:spcPct val="0"/>
                    </a:spcBef>
                    <a:spcAft>
                      <a:spcPct val="0"/>
                    </a:spcAft>
                  </a:pPr>
                  <a:r>
                    <a:rPr lang="en-US" altLang="en-US" sz="1200" b="1">
                      <a:solidFill>
                        <a:srgbClr val="000000"/>
                      </a:solidFill>
                      <a:ea typeface="ＭＳ Ｐゴシック" pitchFamily="34" charset="-128"/>
                      <a:cs typeface="Arial" charset="0"/>
                    </a:rPr>
                    <a:t>Version 12</a:t>
                  </a:r>
                </a:p>
              </p:txBody>
            </p:sp>
            <p:cxnSp>
              <p:nvCxnSpPr>
                <p:cNvPr id="36" name="Straight Arrow Connector 35"/>
                <p:cNvCxnSpPr/>
                <p:nvPr/>
              </p:nvCxnSpPr>
              <p:spPr>
                <a:xfrm>
                  <a:off x="3224213" y="4546600"/>
                  <a:ext cx="305911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141334" name="Group 48"/>
                <p:cNvGrpSpPr>
                  <a:grpSpLocks/>
                </p:cNvGrpSpPr>
                <p:nvPr/>
              </p:nvGrpSpPr>
              <p:grpSpPr bwMode="auto">
                <a:xfrm>
                  <a:off x="2277908" y="4800600"/>
                  <a:ext cx="4005557" cy="384721"/>
                  <a:chOff x="2057400" y="2209800"/>
                  <a:chExt cx="4191000" cy="461665"/>
                </a:xfrm>
              </p:grpSpPr>
              <p:sp>
                <p:nvSpPr>
                  <p:cNvPr id="141340" name="TextBox 20"/>
                  <p:cNvSpPr txBox="1">
                    <a:spLocks noChangeArrowheads="1"/>
                  </p:cNvSpPr>
                  <p:nvPr/>
                </p:nvSpPr>
                <p:spPr bwMode="auto">
                  <a:xfrm>
                    <a:off x="2057400" y="2209800"/>
                    <a:ext cx="990600" cy="461665"/>
                  </a:xfrm>
                  <a:prstGeom prst="rect">
                    <a:avLst/>
                  </a:prstGeom>
                  <a:solidFill>
                    <a:schemeClr val="bg1"/>
                  </a:solidFill>
                  <a:ln w="9525">
                    <a:solidFill>
                      <a:schemeClr val="tx1"/>
                    </a:solidFill>
                    <a:miter lim="800000"/>
                    <a:headEnd/>
                    <a:tailEnd/>
                  </a:ln>
                </p:spPr>
                <p:txBody>
                  <a:bodyPr>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fontAlgn="base">
                      <a:spcBef>
                        <a:spcPct val="0"/>
                      </a:spcBef>
                      <a:spcAft>
                        <a:spcPct val="0"/>
                      </a:spcAft>
                    </a:pPr>
                    <a:r>
                      <a:rPr lang="en-US" altLang="en-US" sz="1200" b="1">
                        <a:solidFill>
                          <a:srgbClr val="000000"/>
                        </a:solidFill>
                        <a:ea typeface="ＭＳ Ｐゴシック" pitchFamily="34" charset="-128"/>
                        <a:cs typeface="Arial" charset="0"/>
                      </a:rPr>
                      <a:t>AP-DRG</a:t>
                    </a:r>
                  </a:p>
                  <a:p>
                    <a:pPr algn="ctr" fontAlgn="base">
                      <a:spcBef>
                        <a:spcPct val="0"/>
                      </a:spcBef>
                      <a:spcAft>
                        <a:spcPct val="0"/>
                      </a:spcAft>
                    </a:pPr>
                    <a:r>
                      <a:rPr lang="en-US" altLang="en-US" sz="1200" b="1">
                        <a:solidFill>
                          <a:srgbClr val="000000"/>
                        </a:solidFill>
                        <a:ea typeface="ＭＳ Ｐゴシック" pitchFamily="34" charset="-128"/>
                        <a:cs typeface="Arial" charset="0"/>
                      </a:rPr>
                      <a:t>Version 18</a:t>
                    </a:r>
                  </a:p>
                </p:txBody>
              </p:sp>
              <p:cxnSp>
                <p:nvCxnSpPr>
                  <p:cNvPr id="39" name="Straight Arrow Connector 38"/>
                  <p:cNvCxnSpPr/>
                  <p:nvPr/>
                </p:nvCxnSpPr>
                <p:spPr>
                  <a:xfrm>
                    <a:off x="3047516" y="2438400"/>
                    <a:ext cx="320073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41335" name="Group 47"/>
                <p:cNvGrpSpPr>
                  <a:grpSpLocks/>
                </p:cNvGrpSpPr>
                <p:nvPr/>
              </p:nvGrpSpPr>
              <p:grpSpPr bwMode="auto">
                <a:xfrm>
                  <a:off x="6786563" y="5453063"/>
                  <a:ext cx="1747879" cy="384721"/>
                  <a:chOff x="6781800" y="6096000"/>
                  <a:chExt cx="1828800" cy="461665"/>
                </a:xfrm>
              </p:grpSpPr>
              <p:sp>
                <p:nvSpPr>
                  <p:cNvPr id="141338" name="TextBox 19"/>
                  <p:cNvSpPr txBox="1">
                    <a:spLocks noChangeArrowheads="1"/>
                  </p:cNvSpPr>
                  <p:nvPr/>
                </p:nvSpPr>
                <p:spPr bwMode="auto">
                  <a:xfrm>
                    <a:off x="6781800" y="6096000"/>
                    <a:ext cx="976421"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fontAlgn="base">
                      <a:spcBef>
                        <a:spcPct val="0"/>
                      </a:spcBef>
                      <a:spcAft>
                        <a:spcPct val="0"/>
                      </a:spcAft>
                    </a:pPr>
                    <a:r>
                      <a:rPr lang="en-US" altLang="en-US" sz="1200" b="1">
                        <a:solidFill>
                          <a:srgbClr val="000000"/>
                        </a:solidFill>
                        <a:ea typeface="ＭＳ Ｐゴシック" pitchFamily="34" charset="-128"/>
                        <a:cs typeface="Arial" charset="0"/>
                      </a:rPr>
                      <a:t>AP-DRG</a:t>
                    </a:r>
                  </a:p>
                  <a:p>
                    <a:pPr algn="ctr" fontAlgn="base">
                      <a:spcBef>
                        <a:spcPct val="0"/>
                      </a:spcBef>
                      <a:spcAft>
                        <a:spcPct val="0"/>
                      </a:spcAft>
                    </a:pPr>
                    <a:r>
                      <a:rPr lang="en-US" altLang="en-US" sz="1200" b="1">
                        <a:solidFill>
                          <a:srgbClr val="000000"/>
                        </a:solidFill>
                        <a:ea typeface="ＭＳ Ｐゴシック" pitchFamily="34" charset="-128"/>
                        <a:cs typeface="Arial" charset="0"/>
                      </a:rPr>
                      <a:t>Version 25.1</a:t>
                    </a:r>
                  </a:p>
                </p:txBody>
              </p:sp>
              <p:cxnSp>
                <p:nvCxnSpPr>
                  <p:cNvPr id="41" name="Straight Arrow Connector 40"/>
                  <p:cNvCxnSpPr/>
                  <p:nvPr/>
                </p:nvCxnSpPr>
                <p:spPr>
                  <a:xfrm>
                    <a:off x="7771754" y="6324599"/>
                    <a:ext cx="83880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cxnSp>
              <p:nvCxnSpPr>
                <p:cNvPr id="52" name="Straight Arrow Connector 51"/>
                <p:cNvCxnSpPr/>
                <p:nvPr/>
              </p:nvCxnSpPr>
              <p:spPr>
                <a:xfrm>
                  <a:off x="1185863" y="4419600"/>
                  <a:ext cx="0" cy="1524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6362700" y="5486400"/>
                  <a:ext cx="0" cy="5238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85" name="Rectangle 84"/>
              <p:cNvSpPr/>
              <p:nvPr/>
            </p:nvSpPr>
            <p:spPr>
              <a:xfrm>
                <a:off x="342900" y="3981450"/>
                <a:ext cx="8420100" cy="2647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41322" name="TextBox 85"/>
              <p:cNvSpPr txBox="1">
                <a:spLocks noChangeArrowheads="1"/>
              </p:cNvSpPr>
              <p:nvPr/>
            </p:nvSpPr>
            <p:spPr bwMode="auto">
              <a:xfrm>
                <a:off x="3609975" y="4019550"/>
                <a:ext cx="9300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sz="1200" b="1">
                    <a:solidFill>
                      <a:srgbClr val="0070C0"/>
                    </a:solidFill>
                    <a:ea typeface="ＭＳ Ｐゴシック" pitchFamily="34" charset="-128"/>
                    <a:cs typeface="Arial" charset="0"/>
                  </a:rPr>
                  <a:t>1989 - 2008</a:t>
                </a:r>
              </a:p>
            </p:txBody>
          </p:sp>
          <p:sp>
            <p:nvSpPr>
              <p:cNvPr id="141323" name="TextBox 86"/>
              <p:cNvSpPr txBox="1">
                <a:spLocks noChangeArrowheads="1"/>
              </p:cNvSpPr>
              <p:nvPr/>
            </p:nvSpPr>
            <p:spPr bwMode="auto">
              <a:xfrm>
                <a:off x="3609975" y="4333875"/>
                <a:ext cx="9300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sz="1200" b="1">
                    <a:solidFill>
                      <a:srgbClr val="0070C0"/>
                    </a:solidFill>
                    <a:ea typeface="ＭＳ Ｐゴシック" pitchFamily="34" charset="-128"/>
                    <a:cs typeface="Arial" charset="0"/>
                  </a:rPr>
                  <a:t>1994 - 2006</a:t>
                </a:r>
              </a:p>
            </p:txBody>
          </p:sp>
          <p:sp>
            <p:nvSpPr>
              <p:cNvPr id="141324" name="TextBox 87"/>
              <p:cNvSpPr txBox="1">
                <a:spLocks noChangeArrowheads="1"/>
              </p:cNvSpPr>
              <p:nvPr/>
            </p:nvSpPr>
            <p:spPr bwMode="auto">
              <a:xfrm>
                <a:off x="3629025" y="4791075"/>
                <a:ext cx="9300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sz="1200" b="1">
                    <a:solidFill>
                      <a:srgbClr val="0070C0"/>
                    </a:solidFill>
                    <a:ea typeface="ＭＳ Ｐゴシック" pitchFamily="34" charset="-128"/>
                    <a:cs typeface="Arial" charset="0"/>
                  </a:rPr>
                  <a:t>1994 - 2006</a:t>
                </a:r>
              </a:p>
            </p:txBody>
          </p:sp>
          <p:sp>
            <p:nvSpPr>
              <p:cNvPr id="141325" name="TextBox 88"/>
              <p:cNvSpPr txBox="1">
                <a:spLocks noChangeArrowheads="1"/>
              </p:cNvSpPr>
              <p:nvPr/>
            </p:nvSpPr>
            <p:spPr bwMode="auto">
              <a:xfrm>
                <a:off x="7610475" y="5067300"/>
                <a:ext cx="9300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sz="1200" b="1">
                    <a:solidFill>
                      <a:srgbClr val="0070C0"/>
                    </a:solidFill>
                    <a:ea typeface="ＭＳ Ｐゴシック" pitchFamily="34" charset="-128"/>
                    <a:cs typeface="Arial" charset="0"/>
                  </a:rPr>
                  <a:t>2006 - 2013</a:t>
                </a:r>
              </a:p>
            </p:txBody>
          </p:sp>
          <p:sp>
            <p:nvSpPr>
              <p:cNvPr id="141326" name="TextBox 89"/>
              <p:cNvSpPr txBox="1">
                <a:spLocks noChangeArrowheads="1"/>
              </p:cNvSpPr>
              <p:nvPr/>
            </p:nvSpPr>
            <p:spPr bwMode="auto">
              <a:xfrm>
                <a:off x="7629525" y="5391150"/>
                <a:ext cx="9300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sz="1200" b="1">
                    <a:solidFill>
                      <a:srgbClr val="0070C0"/>
                    </a:solidFill>
                    <a:ea typeface="ＭＳ Ｐゴシック" pitchFamily="34" charset="-128"/>
                    <a:cs typeface="Arial" charset="0"/>
                  </a:rPr>
                  <a:t>2009 - 2013</a:t>
                </a:r>
              </a:p>
            </p:txBody>
          </p:sp>
        </p:grpSp>
        <p:sp>
          <p:nvSpPr>
            <p:cNvPr id="141319" name="TextBox 92"/>
            <p:cNvSpPr txBox="1">
              <a:spLocks noChangeArrowheads="1"/>
            </p:cNvSpPr>
            <p:nvPr/>
          </p:nvSpPr>
          <p:spPr bwMode="auto">
            <a:xfrm>
              <a:off x="1847850" y="3609975"/>
              <a:ext cx="46621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b="1">
                  <a:solidFill>
                    <a:srgbClr val="0070C0"/>
                  </a:solidFill>
                  <a:ea typeface="ＭＳ Ｐゴシック" pitchFamily="34" charset="-128"/>
                  <a:cs typeface="Arial" charset="0"/>
                </a:rPr>
                <a:t>Timeline of AP-DRG Use in Massachusetts HDD</a:t>
              </a:r>
            </a:p>
          </p:txBody>
        </p:sp>
      </p:grpSp>
      <p:sp>
        <p:nvSpPr>
          <p:cNvPr id="141317" name="TextBox 98"/>
          <p:cNvSpPr txBox="1">
            <a:spLocks noChangeArrowheads="1"/>
          </p:cNvSpPr>
          <p:nvPr/>
        </p:nvSpPr>
        <p:spPr bwMode="auto">
          <a:xfrm>
            <a:off x="161925" y="6296025"/>
            <a:ext cx="88677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sz="1200" b="1" u="sng">
                <a:solidFill>
                  <a:srgbClr val="000000"/>
                </a:solidFill>
                <a:ea typeface="ＭＳ Ｐゴシック" pitchFamily="34" charset="-128"/>
                <a:cs typeface="Arial" charset="0"/>
              </a:rPr>
              <a:t>Definition of Resource Intensity </a:t>
            </a:r>
            <a:r>
              <a:rPr lang="en-US" altLang="en-US" sz="1200">
                <a:solidFill>
                  <a:srgbClr val="000000"/>
                </a:solidFill>
                <a:ea typeface="ＭＳ Ｐゴシック" pitchFamily="34" charset="-128"/>
                <a:cs typeface="Arial" charset="0"/>
              </a:rPr>
              <a:t>- </a:t>
            </a:r>
            <a:r>
              <a:rPr lang="en-US" altLang="en-US" sz="1200" i="1">
                <a:solidFill>
                  <a:srgbClr val="000000"/>
                </a:solidFill>
                <a:ea typeface="ＭＳ Ｐゴシック" pitchFamily="34" charset="-128"/>
                <a:cs typeface="Arial" charset="0"/>
              </a:rPr>
              <a:t>The relative volume and types of diagnostic, therapeutic, and bed services used in the management of a particular disease. (source:  AHRQ   </a:t>
            </a:r>
            <a:r>
              <a:rPr lang="en-US" altLang="en-US" sz="1200" i="1">
                <a:solidFill>
                  <a:srgbClr val="000000"/>
                </a:solidFill>
                <a:ea typeface="ＭＳ Ｐゴシック" pitchFamily="34" charset="-128"/>
                <a:cs typeface="Arial" charset="0"/>
                <a:hlinkClick r:id="rId6"/>
              </a:rPr>
              <a:t>https://www.hcup-us.ahrq.gov/db/nation/nis/APR-DRGsV20MethodologyOverviewandBibliography.pdf</a:t>
            </a:r>
            <a:r>
              <a:rPr lang="en-US" altLang="en-US" sz="1200" i="1">
                <a:solidFill>
                  <a:srgbClr val="000000"/>
                </a:solidFill>
                <a:ea typeface="ＭＳ Ｐゴシック" pitchFamily="34" charset="-128"/>
                <a:cs typeface="Arial" charset="0"/>
              </a:rPr>
              <a:t>)</a:t>
            </a:r>
          </a:p>
        </p:txBody>
      </p:sp>
    </p:spTree>
    <p:extLst>
      <p:ext uri="{BB962C8B-B14F-4D97-AF65-F5344CB8AC3E}">
        <p14:creationId xmlns:p14="http://schemas.microsoft.com/office/powerpoint/2010/main" val="23579388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itle 1"/>
          <p:cNvSpPr>
            <a:spLocks noGrp="1"/>
          </p:cNvSpPr>
          <p:nvPr>
            <p:ph type="title"/>
          </p:nvPr>
        </p:nvSpPr>
        <p:spPr>
          <a:xfrm>
            <a:off x="-123825" y="-142875"/>
            <a:ext cx="9144000" cy="685800"/>
          </a:xfrm>
        </p:spPr>
        <p:txBody>
          <a:bodyPr/>
          <a:lstStyle/>
          <a:p>
            <a:pPr eaLnBrk="1" hangingPunct="1"/>
            <a:r>
              <a:rPr lang="en-US" altLang="en-US" sz="2400" b="1" smtClean="0">
                <a:solidFill>
                  <a:srgbClr val="0070C0"/>
                </a:solidFill>
                <a:ea typeface="ＭＳ Ｐゴシック" pitchFamily="34" charset="-128"/>
              </a:rPr>
              <a:t>APR-DRG History and Massachusetts HDD Use Timeline </a:t>
            </a:r>
          </a:p>
        </p:txBody>
      </p:sp>
      <p:sp>
        <p:nvSpPr>
          <p:cNvPr id="142339" name="TextBox 91"/>
          <p:cNvSpPr txBox="1">
            <a:spLocks noChangeArrowheads="1"/>
          </p:cNvSpPr>
          <p:nvPr/>
        </p:nvSpPr>
        <p:spPr bwMode="auto">
          <a:xfrm>
            <a:off x="0" y="342900"/>
            <a:ext cx="6600825"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sz="1400">
                <a:solidFill>
                  <a:srgbClr val="000000"/>
                </a:solidFill>
                <a:ea typeface="ＭＳ Ｐゴシック" pitchFamily="34" charset="-128"/>
                <a:cs typeface="Arial" charset="0"/>
              </a:rPr>
              <a:t>All Patients Refined Diagnosis Related Groups (</a:t>
            </a:r>
            <a:r>
              <a:rPr lang="en-US" altLang="en-US" sz="1400" b="1">
                <a:solidFill>
                  <a:srgbClr val="000000"/>
                </a:solidFill>
                <a:ea typeface="ＭＳ Ｐゴシック" pitchFamily="34" charset="-128"/>
                <a:cs typeface="Arial" charset="0"/>
              </a:rPr>
              <a:t>APR-DRG</a:t>
            </a:r>
            <a:r>
              <a:rPr lang="en-US" altLang="en-US" sz="1400">
                <a:solidFill>
                  <a:srgbClr val="000000"/>
                </a:solidFill>
                <a:ea typeface="ＭＳ Ｐゴシック" pitchFamily="34" charset="-128"/>
                <a:cs typeface="Arial" charset="0"/>
              </a:rPr>
              <a:t>),  developed in 1990, shifts focus of DRGs from institutional resource intensity to case mix demographics, clinical complications and comorbidities, and multiple diagnoses. Existing resource intensity DRGs did not address severity of illness,  risk of mortality,  and the impact and interaction of multiple diagnoses on treatment difficulty. While CMS later created an MS-DRG  severity adjustment to CMS-DRG,  it only adjusts for single complicating factors while APR-DRG is more effective in grouping by the true complexity of multiple additional comorbidities or complications with and without their added impact on resource use.  The APR-DRG includes:</a:t>
            </a:r>
          </a:p>
          <a:p>
            <a:pPr fontAlgn="base">
              <a:spcBef>
                <a:spcPct val="0"/>
              </a:spcBef>
              <a:spcAft>
                <a:spcPct val="0"/>
              </a:spcAft>
            </a:pPr>
            <a:endParaRPr lang="en-US" altLang="en-US" sz="800">
              <a:solidFill>
                <a:srgbClr val="000000"/>
              </a:solidFill>
              <a:ea typeface="ＭＳ Ｐゴシック" pitchFamily="34" charset="-128"/>
              <a:cs typeface="Arial" charset="0"/>
            </a:endParaRPr>
          </a:p>
          <a:p>
            <a:pPr fontAlgn="base">
              <a:spcBef>
                <a:spcPct val="0"/>
              </a:spcBef>
              <a:spcAft>
                <a:spcPct val="0"/>
              </a:spcAft>
              <a:buFont typeface="Arial" charset="0"/>
              <a:buChar char="•"/>
            </a:pPr>
            <a:r>
              <a:rPr lang="en-US" altLang="en-US" sz="1000">
                <a:solidFill>
                  <a:srgbClr val="000000"/>
                </a:solidFill>
                <a:ea typeface="ＭＳ Ｐゴシック" pitchFamily="34" charset="-128"/>
                <a:cs typeface="Arial" charset="0"/>
              </a:rPr>
              <a:t>Four severity of illness subgroups (Minor, Moderate, Major, Extreme)</a:t>
            </a:r>
          </a:p>
          <a:p>
            <a:pPr fontAlgn="base">
              <a:spcBef>
                <a:spcPct val="0"/>
              </a:spcBef>
              <a:spcAft>
                <a:spcPct val="0"/>
              </a:spcAft>
              <a:buFont typeface="Arial" charset="0"/>
              <a:buChar char="•"/>
            </a:pPr>
            <a:r>
              <a:rPr lang="en-US" altLang="en-US" sz="1000">
                <a:solidFill>
                  <a:srgbClr val="000000"/>
                </a:solidFill>
                <a:ea typeface="ＭＳ Ｐゴシック" pitchFamily="34" charset="-128"/>
                <a:cs typeface="Arial" charset="0"/>
              </a:rPr>
              <a:t>Four risk of mortality subgroups (Minor, Moderate, Major, Extreme)</a:t>
            </a:r>
          </a:p>
          <a:p>
            <a:pPr fontAlgn="base">
              <a:spcBef>
                <a:spcPct val="0"/>
              </a:spcBef>
              <a:spcAft>
                <a:spcPct val="0"/>
              </a:spcAft>
              <a:buFont typeface="Arial" charset="0"/>
              <a:buChar char="•"/>
            </a:pPr>
            <a:r>
              <a:rPr lang="en-US" altLang="en-US" sz="1000">
                <a:solidFill>
                  <a:srgbClr val="000000"/>
                </a:solidFill>
                <a:ea typeface="ＭＳ Ｐゴシック" pitchFamily="34" charset="-128"/>
                <a:cs typeface="Arial" charset="0"/>
              </a:rPr>
              <a:t>Each of the above subgroup assignments take into consideration secondary diagnosis, interaction between secondary diagnosis, age, principal diagnosis, complications, comorbidities, OR and non-OR procedures.</a:t>
            </a:r>
          </a:p>
        </p:txBody>
      </p:sp>
      <p:grpSp>
        <p:nvGrpSpPr>
          <p:cNvPr id="142340" name="Group 44"/>
          <p:cNvGrpSpPr>
            <a:grpSpLocks/>
          </p:cNvGrpSpPr>
          <p:nvPr/>
        </p:nvGrpSpPr>
        <p:grpSpPr bwMode="auto">
          <a:xfrm>
            <a:off x="304800" y="3581400"/>
            <a:ext cx="8420100" cy="2943225"/>
            <a:chOff x="371475" y="2933700"/>
            <a:chExt cx="8420100" cy="2943225"/>
          </a:xfrm>
        </p:grpSpPr>
        <p:graphicFrame>
          <p:nvGraphicFramePr>
            <p:cNvPr id="142344" name="Chart 10"/>
            <p:cNvGraphicFramePr>
              <a:graphicFrameLocks/>
            </p:cNvGraphicFramePr>
            <p:nvPr/>
          </p:nvGraphicFramePr>
          <p:xfrm>
            <a:off x="425450" y="3670300"/>
            <a:ext cx="8331200" cy="2133600"/>
          </p:xfrm>
          <a:graphic>
            <a:graphicData uri="http://schemas.openxmlformats.org/presentationml/2006/ole">
              <mc:AlternateContent xmlns:mc="http://schemas.openxmlformats.org/markup-compatibility/2006">
                <mc:Choice xmlns:v="urn:schemas-microsoft-com:vml" Requires="v">
                  <p:oleObj spid="_x0000_s2051" r:id="rId4" imgW="8327858" imgH="2133785" progId="Excel.Chart.8">
                    <p:embed/>
                  </p:oleObj>
                </mc:Choice>
                <mc:Fallback>
                  <p:oleObj r:id="rId4" imgW="8327858" imgH="2133785" progId="Excel.Char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5450" y="3670300"/>
                          <a:ext cx="83312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55" name="Straight Arrow Connector 54"/>
            <p:cNvCxnSpPr/>
            <p:nvPr/>
          </p:nvCxnSpPr>
          <p:spPr>
            <a:xfrm>
              <a:off x="2733675" y="4305300"/>
              <a:ext cx="0" cy="1104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2346" name="TextBox 17"/>
            <p:cNvSpPr txBox="1">
              <a:spLocks noChangeArrowheads="1"/>
            </p:cNvSpPr>
            <p:nvPr/>
          </p:nvSpPr>
          <p:spPr bwMode="auto">
            <a:xfrm>
              <a:off x="6317638" y="3790948"/>
              <a:ext cx="856196"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fontAlgn="base">
                <a:spcBef>
                  <a:spcPct val="0"/>
                </a:spcBef>
                <a:spcAft>
                  <a:spcPct val="0"/>
                </a:spcAft>
              </a:pPr>
              <a:r>
                <a:rPr lang="en-US" altLang="en-US" sz="1200" b="1">
                  <a:solidFill>
                    <a:srgbClr val="000000"/>
                  </a:solidFill>
                  <a:ea typeface="ＭＳ Ｐゴシック" pitchFamily="34" charset="-128"/>
                  <a:cs typeface="Arial" charset="0"/>
                </a:rPr>
                <a:t>APR-DRG</a:t>
              </a:r>
            </a:p>
            <a:p>
              <a:pPr algn="ctr" fontAlgn="base">
                <a:spcBef>
                  <a:spcPct val="0"/>
                </a:spcBef>
                <a:spcAft>
                  <a:spcPct val="0"/>
                </a:spcAft>
              </a:pPr>
              <a:r>
                <a:rPr lang="en-US" altLang="en-US" sz="1200" b="1">
                  <a:solidFill>
                    <a:srgbClr val="000000"/>
                  </a:solidFill>
                  <a:ea typeface="ＭＳ Ｐゴシック" pitchFamily="34" charset="-128"/>
                  <a:cs typeface="Arial" charset="0"/>
                </a:rPr>
                <a:t>Version 20</a:t>
              </a:r>
            </a:p>
          </p:txBody>
        </p:sp>
        <p:sp>
          <p:nvSpPr>
            <p:cNvPr id="142347" name="TextBox 18"/>
            <p:cNvSpPr txBox="1">
              <a:spLocks noChangeArrowheads="1"/>
            </p:cNvSpPr>
            <p:nvPr/>
          </p:nvSpPr>
          <p:spPr bwMode="auto">
            <a:xfrm>
              <a:off x="2264936" y="3822700"/>
              <a:ext cx="997261"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fontAlgn="base">
                <a:spcBef>
                  <a:spcPct val="0"/>
                </a:spcBef>
                <a:spcAft>
                  <a:spcPct val="0"/>
                </a:spcAft>
              </a:pPr>
              <a:r>
                <a:rPr lang="en-US" altLang="en-US" sz="1200" b="1">
                  <a:solidFill>
                    <a:srgbClr val="000000"/>
                  </a:solidFill>
                  <a:ea typeface="ＭＳ Ｐゴシック" pitchFamily="34" charset="-128"/>
                  <a:cs typeface="Arial" charset="0"/>
                </a:rPr>
                <a:t>APR-DRG</a:t>
              </a:r>
            </a:p>
            <a:p>
              <a:pPr algn="ctr" fontAlgn="base">
                <a:spcBef>
                  <a:spcPct val="0"/>
                </a:spcBef>
                <a:spcAft>
                  <a:spcPct val="0"/>
                </a:spcAft>
              </a:pPr>
              <a:r>
                <a:rPr lang="en-US" altLang="en-US" sz="1200" b="1">
                  <a:solidFill>
                    <a:srgbClr val="000000"/>
                  </a:solidFill>
                  <a:ea typeface="ＭＳ Ｐゴシック" pitchFamily="34" charset="-128"/>
                  <a:cs typeface="Arial" charset="0"/>
                </a:rPr>
                <a:t> Version 15  </a:t>
              </a:r>
            </a:p>
          </p:txBody>
        </p:sp>
        <p:sp>
          <p:nvSpPr>
            <p:cNvPr id="142348" name="TextBox 16"/>
            <p:cNvSpPr txBox="1">
              <a:spLocks noChangeArrowheads="1"/>
            </p:cNvSpPr>
            <p:nvPr/>
          </p:nvSpPr>
          <p:spPr bwMode="auto">
            <a:xfrm>
              <a:off x="1037152" y="3476625"/>
              <a:ext cx="856196"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fontAlgn="base">
                <a:spcBef>
                  <a:spcPct val="0"/>
                </a:spcBef>
                <a:spcAft>
                  <a:spcPct val="0"/>
                </a:spcAft>
              </a:pPr>
              <a:r>
                <a:rPr lang="en-US" altLang="en-US" sz="1200" b="1">
                  <a:solidFill>
                    <a:srgbClr val="000000"/>
                  </a:solidFill>
                  <a:ea typeface="ＭＳ Ｐゴシック" pitchFamily="34" charset="-128"/>
                  <a:cs typeface="Arial" charset="0"/>
                </a:rPr>
                <a:t>APR-DRG</a:t>
              </a:r>
            </a:p>
            <a:p>
              <a:pPr algn="ctr" fontAlgn="base">
                <a:spcBef>
                  <a:spcPct val="0"/>
                </a:spcBef>
                <a:spcAft>
                  <a:spcPct val="0"/>
                </a:spcAft>
              </a:pPr>
              <a:r>
                <a:rPr lang="en-US" altLang="en-US" sz="1200" b="1">
                  <a:solidFill>
                    <a:srgbClr val="000000"/>
                  </a:solidFill>
                  <a:ea typeface="ＭＳ Ｐゴシック" pitchFamily="34" charset="-128"/>
                  <a:cs typeface="Arial" charset="0"/>
                </a:rPr>
                <a:t>Version 12</a:t>
              </a:r>
            </a:p>
          </p:txBody>
        </p:sp>
        <p:cxnSp>
          <p:nvCxnSpPr>
            <p:cNvPr id="36" name="Straight Arrow Connector 35"/>
            <p:cNvCxnSpPr/>
            <p:nvPr/>
          </p:nvCxnSpPr>
          <p:spPr>
            <a:xfrm>
              <a:off x="3252788" y="3984625"/>
              <a:ext cx="305911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2350" name="TextBox 19"/>
            <p:cNvSpPr txBox="1">
              <a:spLocks noChangeArrowheads="1"/>
            </p:cNvSpPr>
            <p:nvPr/>
          </p:nvSpPr>
          <p:spPr bwMode="auto">
            <a:xfrm>
              <a:off x="6822111" y="4291013"/>
              <a:ext cx="97642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fontAlgn="base">
                <a:spcBef>
                  <a:spcPct val="0"/>
                </a:spcBef>
                <a:spcAft>
                  <a:spcPct val="0"/>
                </a:spcAft>
              </a:pPr>
              <a:r>
                <a:rPr lang="en-US" altLang="en-US" sz="1200" b="1">
                  <a:solidFill>
                    <a:srgbClr val="000000"/>
                  </a:solidFill>
                  <a:ea typeface="ＭＳ Ｐゴシック" pitchFamily="34" charset="-128"/>
                  <a:cs typeface="Arial" charset="0"/>
                </a:rPr>
                <a:t>APR-DRG</a:t>
              </a:r>
            </a:p>
            <a:p>
              <a:pPr algn="ctr" fontAlgn="base">
                <a:spcBef>
                  <a:spcPct val="0"/>
                </a:spcBef>
                <a:spcAft>
                  <a:spcPct val="0"/>
                </a:spcAft>
              </a:pPr>
              <a:r>
                <a:rPr lang="en-US" altLang="en-US" sz="1200" b="1">
                  <a:solidFill>
                    <a:srgbClr val="000000"/>
                  </a:solidFill>
                  <a:ea typeface="ＭＳ Ｐゴシック" pitchFamily="34" charset="-128"/>
                  <a:cs typeface="Arial" charset="0"/>
                </a:rPr>
                <a:t>Version 26.1</a:t>
              </a:r>
            </a:p>
          </p:txBody>
        </p:sp>
        <p:cxnSp>
          <p:nvCxnSpPr>
            <p:cNvPr id="52" name="Straight Arrow Connector 51"/>
            <p:cNvCxnSpPr/>
            <p:nvPr/>
          </p:nvCxnSpPr>
          <p:spPr>
            <a:xfrm>
              <a:off x="1481138" y="3924300"/>
              <a:ext cx="0" cy="1524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5" name="Rectangle 84"/>
            <p:cNvSpPr/>
            <p:nvPr/>
          </p:nvSpPr>
          <p:spPr>
            <a:xfrm>
              <a:off x="371475" y="3228975"/>
              <a:ext cx="8420100" cy="2647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42353" name="TextBox 85"/>
            <p:cNvSpPr txBox="1">
              <a:spLocks noChangeArrowheads="1"/>
            </p:cNvSpPr>
            <p:nvPr/>
          </p:nvSpPr>
          <p:spPr bwMode="auto">
            <a:xfrm>
              <a:off x="3124200" y="3457575"/>
              <a:ext cx="9300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sz="1200" b="1">
                  <a:solidFill>
                    <a:srgbClr val="0070C0"/>
                  </a:solidFill>
                  <a:ea typeface="ＭＳ Ｐゴシック" pitchFamily="34" charset="-128"/>
                  <a:cs typeface="Arial" charset="0"/>
                </a:rPr>
                <a:t>1990 - 1999</a:t>
              </a:r>
            </a:p>
          </p:txBody>
        </p:sp>
        <p:sp>
          <p:nvSpPr>
            <p:cNvPr id="142354" name="TextBox 86"/>
            <p:cNvSpPr txBox="1">
              <a:spLocks noChangeArrowheads="1"/>
            </p:cNvSpPr>
            <p:nvPr/>
          </p:nvSpPr>
          <p:spPr bwMode="auto">
            <a:xfrm>
              <a:off x="3629025" y="3752850"/>
              <a:ext cx="9300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sz="1200" b="1">
                  <a:solidFill>
                    <a:srgbClr val="0070C0"/>
                  </a:solidFill>
                  <a:ea typeface="ＭＳ Ｐゴシック" pitchFamily="34" charset="-128"/>
                  <a:cs typeface="Arial" charset="0"/>
                </a:rPr>
                <a:t>1994 - 2006</a:t>
              </a:r>
            </a:p>
          </p:txBody>
        </p:sp>
        <p:sp>
          <p:nvSpPr>
            <p:cNvPr id="142355" name="TextBox 88"/>
            <p:cNvSpPr txBox="1">
              <a:spLocks noChangeArrowheads="1"/>
            </p:cNvSpPr>
            <p:nvPr/>
          </p:nvSpPr>
          <p:spPr bwMode="auto">
            <a:xfrm>
              <a:off x="7305675" y="3771900"/>
              <a:ext cx="9300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sz="1200" b="1">
                  <a:solidFill>
                    <a:srgbClr val="0070C0"/>
                  </a:solidFill>
                  <a:ea typeface="ＭＳ Ｐゴシック" pitchFamily="34" charset="-128"/>
                  <a:cs typeface="Arial" charset="0"/>
                </a:rPr>
                <a:t>2007 - 2013</a:t>
              </a:r>
            </a:p>
          </p:txBody>
        </p:sp>
        <p:sp>
          <p:nvSpPr>
            <p:cNvPr id="142356" name="TextBox 89"/>
            <p:cNvSpPr txBox="1">
              <a:spLocks noChangeArrowheads="1"/>
            </p:cNvSpPr>
            <p:nvPr/>
          </p:nvSpPr>
          <p:spPr bwMode="auto">
            <a:xfrm>
              <a:off x="7724775" y="4762500"/>
              <a:ext cx="9300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sz="1200" b="1">
                  <a:solidFill>
                    <a:srgbClr val="0070C0"/>
                  </a:solidFill>
                  <a:ea typeface="ＭＳ Ｐゴシック" pitchFamily="34" charset="-128"/>
                  <a:cs typeface="Arial" charset="0"/>
                </a:rPr>
                <a:t>2009 - 2013</a:t>
              </a:r>
            </a:p>
          </p:txBody>
        </p:sp>
        <p:sp>
          <p:nvSpPr>
            <p:cNvPr id="142357" name="TextBox 92"/>
            <p:cNvSpPr txBox="1">
              <a:spLocks noChangeArrowheads="1"/>
            </p:cNvSpPr>
            <p:nvPr/>
          </p:nvSpPr>
          <p:spPr bwMode="auto">
            <a:xfrm>
              <a:off x="2028825" y="2933700"/>
              <a:ext cx="479201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b="1">
                  <a:solidFill>
                    <a:srgbClr val="0070C0"/>
                  </a:solidFill>
                  <a:ea typeface="ＭＳ Ｐゴシック" pitchFamily="34" charset="-128"/>
                  <a:cs typeface="Arial" charset="0"/>
                </a:rPr>
                <a:t>Timeline of APR-DRG Use in Massachusetts HDD</a:t>
              </a:r>
            </a:p>
          </p:txBody>
        </p:sp>
        <p:cxnSp>
          <p:nvCxnSpPr>
            <p:cNvPr id="6" name="Straight Arrow Connector 5"/>
            <p:cNvCxnSpPr/>
            <p:nvPr/>
          </p:nvCxnSpPr>
          <p:spPr>
            <a:xfrm>
              <a:off x="1914525" y="3676650"/>
              <a:ext cx="22193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7181850" y="4000500"/>
              <a:ext cx="1390650" cy="95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6753225" y="4257675"/>
              <a:ext cx="0" cy="1190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2361" name="TextBox 57"/>
            <p:cNvSpPr txBox="1">
              <a:spLocks noChangeArrowheads="1"/>
            </p:cNvSpPr>
            <p:nvPr/>
          </p:nvSpPr>
          <p:spPr bwMode="auto">
            <a:xfrm>
              <a:off x="6830741" y="4795838"/>
              <a:ext cx="965472" cy="461665"/>
            </a:xfrm>
            <a:prstGeom prst="rect">
              <a:avLst/>
            </a:prstGeom>
            <a:solidFill>
              <a:schemeClr val="bg1"/>
            </a:solidFill>
            <a:ln w="9525">
              <a:solidFill>
                <a:schemeClr val="tx1"/>
              </a:solidFill>
              <a:miter lim="800000"/>
              <a:headEnd/>
              <a:tailEnd/>
            </a:ln>
          </p:spPr>
          <p:txBody>
            <a:bodyPr>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fontAlgn="base">
                <a:spcBef>
                  <a:spcPct val="0"/>
                </a:spcBef>
                <a:spcAft>
                  <a:spcPct val="0"/>
                </a:spcAft>
              </a:pPr>
              <a:r>
                <a:rPr lang="en-US" altLang="en-US" sz="1200" b="1">
                  <a:solidFill>
                    <a:srgbClr val="000000"/>
                  </a:solidFill>
                  <a:ea typeface="ＭＳ Ｐゴシック" pitchFamily="34" charset="-128"/>
                  <a:cs typeface="Arial" charset="0"/>
                </a:rPr>
                <a:t>APR-DRG</a:t>
              </a:r>
            </a:p>
            <a:p>
              <a:pPr algn="ctr" fontAlgn="base">
                <a:spcBef>
                  <a:spcPct val="0"/>
                </a:spcBef>
                <a:spcAft>
                  <a:spcPct val="0"/>
                </a:spcAft>
              </a:pPr>
              <a:r>
                <a:rPr lang="en-US" altLang="en-US" sz="1200" b="1">
                  <a:solidFill>
                    <a:srgbClr val="000000"/>
                  </a:solidFill>
                  <a:ea typeface="ＭＳ Ｐゴシック" pitchFamily="34" charset="-128"/>
                  <a:cs typeface="Arial" charset="0"/>
                </a:rPr>
                <a:t>  Version 30      </a:t>
              </a:r>
            </a:p>
          </p:txBody>
        </p:sp>
        <p:cxnSp>
          <p:nvCxnSpPr>
            <p:cNvPr id="44" name="Straight Arrow Connector 43"/>
            <p:cNvCxnSpPr/>
            <p:nvPr/>
          </p:nvCxnSpPr>
          <p:spPr>
            <a:xfrm>
              <a:off x="7800975" y="4572000"/>
              <a:ext cx="7810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a:off x="7810500" y="5000625"/>
              <a:ext cx="7810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2364" name="TextBox 64"/>
            <p:cNvSpPr txBox="1">
              <a:spLocks noChangeArrowheads="1"/>
            </p:cNvSpPr>
            <p:nvPr/>
          </p:nvSpPr>
          <p:spPr bwMode="auto">
            <a:xfrm>
              <a:off x="7724775" y="4314825"/>
              <a:ext cx="9300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sz="1200" b="1">
                  <a:solidFill>
                    <a:srgbClr val="0070C0"/>
                  </a:solidFill>
                  <a:ea typeface="ＭＳ Ｐゴシック" pitchFamily="34" charset="-128"/>
                  <a:cs typeface="Arial" charset="0"/>
                </a:rPr>
                <a:t>2009 - 2013</a:t>
              </a:r>
            </a:p>
          </p:txBody>
        </p:sp>
      </p:grpSp>
      <p:graphicFrame>
        <p:nvGraphicFramePr>
          <p:cNvPr id="31" name="Diagram 30"/>
          <p:cNvGraphicFramePr/>
          <p:nvPr/>
        </p:nvGraphicFramePr>
        <p:xfrm>
          <a:off x="6553200" y="438151"/>
          <a:ext cx="2505074" cy="2724149"/>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42342" name="TextBox 7"/>
          <p:cNvSpPr txBox="1">
            <a:spLocks noChangeArrowheads="1"/>
          </p:cNvSpPr>
          <p:nvPr/>
        </p:nvSpPr>
        <p:spPr bwMode="auto">
          <a:xfrm>
            <a:off x="0" y="3162300"/>
            <a:ext cx="8772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sz="1400">
                <a:solidFill>
                  <a:srgbClr val="000000"/>
                </a:solidFill>
                <a:ea typeface="ＭＳ Ｐゴシック" pitchFamily="34" charset="-128"/>
                <a:cs typeface="Arial" charset="0"/>
              </a:rPr>
              <a:t>More than 50% of U.S. hospitals use APR-DRG.  CMS contracted with RAND to evaluate severity-adjusted  of 5 different DRG systems APR-DRG ranked superior to all other DRG classification systems.*</a:t>
            </a:r>
          </a:p>
        </p:txBody>
      </p:sp>
      <p:sp>
        <p:nvSpPr>
          <p:cNvPr id="142343" name="TextBox 8"/>
          <p:cNvSpPr txBox="1">
            <a:spLocks noChangeArrowheads="1"/>
          </p:cNvSpPr>
          <p:nvPr/>
        </p:nvSpPr>
        <p:spPr bwMode="auto">
          <a:xfrm>
            <a:off x="400050" y="6488113"/>
            <a:ext cx="71247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a:solidFill>
                  <a:srgbClr val="000000"/>
                </a:solidFill>
                <a:ea typeface="ＭＳ Ｐゴシック" pitchFamily="34" charset="-128"/>
                <a:cs typeface="Arial" charset="0"/>
              </a:rPr>
              <a:t>* </a:t>
            </a:r>
            <a:r>
              <a:rPr lang="en-US" altLang="en-US" sz="1200" i="1">
                <a:solidFill>
                  <a:srgbClr val="000000"/>
                </a:solidFill>
                <a:ea typeface="ＭＳ Ｐゴシック" pitchFamily="34" charset="-128"/>
                <a:cs typeface="Arial" charset="0"/>
              </a:rPr>
              <a:t>Wynn BO, Scott M: Evaluation of Severity-Adjusted Systems.  Prepared for the CMS July 2007, RAND Health.</a:t>
            </a:r>
          </a:p>
        </p:txBody>
      </p:sp>
    </p:spTree>
    <p:extLst>
      <p:ext uri="{BB962C8B-B14F-4D97-AF65-F5344CB8AC3E}">
        <p14:creationId xmlns:p14="http://schemas.microsoft.com/office/powerpoint/2010/main" val="36304760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Title 1"/>
          <p:cNvSpPr>
            <a:spLocks noGrp="1"/>
          </p:cNvSpPr>
          <p:nvPr>
            <p:ph type="title"/>
          </p:nvPr>
        </p:nvSpPr>
        <p:spPr>
          <a:xfrm>
            <a:off x="-85725" y="-114300"/>
            <a:ext cx="9144000" cy="685800"/>
          </a:xfrm>
        </p:spPr>
        <p:txBody>
          <a:bodyPr/>
          <a:lstStyle/>
          <a:p>
            <a:pPr eaLnBrk="1" hangingPunct="1"/>
            <a:r>
              <a:rPr lang="en-US" altLang="en-US" sz="2400" b="1" smtClean="0">
                <a:solidFill>
                  <a:srgbClr val="0070C0"/>
                </a:solidFill>
                <a:ea typeface="ＭＳ Ｐゴシック" pitchFamily="34" charset="-128"/>
              </a:rPr>
              <a:t>CMS-DRG History and Massachusetts HDD Use Timeline</a:t>
            </a:r>
          </a:p>
        </p:txBody>
      </p:sp>
      <p:sp>
        <p:nvSpPr>
          <p:cNvPr id="143363" name="TextBox 91"/>
          <p:cNvSpPr txBox="1">
            <a:spLocks noChangeArrowheads="1"/>
          </p:cNvSpPr>
          <p:nvPr/>
        </p:nvSpPr>
        <p:spPr bwMode="auto">
          <a:xfrm>
            <a:off x="0" y="400050"/>
            <a:ext cx="5391150"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just" eaLnBrk="0" fontAlgn="base" hangingPunct="0">
              <a:spcBef>
                <a:spcPct val="20000"/>
              </a:spcBef>
              <a:spcAft>
                <a:spcPct val="0"/>
              </a:spcAft>
              <a:buFont typeface="Arial" charset="0"/>
              <a:buNone/>
            </a:pPr>
            <a:r>
              <a:rPr lang="en-US" altLang="en-US" sz="1400">
                <a:solidFill>
                  <a:srgbClr val="000000"/>
                </a:solidFill>
                <a:ea typeface="ＭＳ Ｐゴシック" pitchFamily="34" charset="-128"/>
                <a:cs typeface="Arial" charset="0"/>
              </a:rPr>
              <a:t>The Health Care Financing Administration (HCFA), the predecessor agency to the Centers for Medicare and Medicaid Services, implemented </a:t>
            </a:r>
            <a:r>
              <a:rPr lang="en-US" altLang="en-US" sz="1400" b="1">
                <a:solidFill>
                  <a:srgbClr val="000000"/>
                </a:solidFill>
                <a:ea typeface="ＭＳ Ｐゴシック" pitchFamily="34" charset="-128"/>
                <a:cs typeface="Arial" charset="0"/>
              </a:rPr>
              <a:t>HCFA-DRGs</a:t>
            </a:r>
            <a:r>
              <a:rPr lang="en-US" altLang="en-US" sz="1400">
                <a:solidFill>
                  <a:srgbClr val="000000"/>
                </a:solidFill>
                <a:ea typeface="ＭＳ Ｐゴシック" pitchFamily="34" charset="-128"/>
                <a:cs typeface="Arial" charset="0"/>
              </a:rPr>
              <a:t> in 1983 to measure inpatient resource consumption by the Medicare population. The core of their DRG system was the healthcare “product” supplied by hospital care of a patient. The initial architects of the CMS-DRG system established 23 major diagnostic categories (MDCs) as the first level of categorizing these products.* The MDCs were then subdivided into DRGs based on factors such as surgical status, organ system, age, symptoms, comorbidities, and discharge status. While subsequent modifications to the Medicare DRGs  included non-Medicare patients, the key focus of modifications has been on problems relating primarily to the elderly population.  The Veterans Health Administration </a:t>
            </a:r>
            <a:r>
              <a:rPr lang="en-US" altLang="en-US" sz="1400" b="1">
                <a:solidFill>
                  <a:srgbClr val="000000"/>
                </a:solidFill>
                <a:ea typeface="ＭＳ Ｐゴシック" pitchFamily="34" charset="-128"/>
                <a:cs typeface="Arial" charset="0"/>
              </a:rPr>
              <a:t>VHAF-DRG</a:t>
            </a:r>
            <a:r>
              <a:rPr lang="en-US" altLang="en-US" sz="1400">
                <a:solidFill>
                  <a:srgbClr val="000000"/>
                </a:solidFill>
                <a:ea typeface="ＭＳ Ｐゴシック" pitchFamily="34" charset="-128"/>
                <a:cs typeface="Arial" charset="0"/>
              </a:rPr>
              <a:t>  is based on the CMS-DRG with refinements by 3M for severity in the veterans population and non-veteran population.</a:t>
            </a:r>
          </a:p>
        </p:txBody>
      </p:sp>
      <p:grpSp>
        <p:nvGrpSpPr>
          <p:cNvPr id="143364" name="Group 20"/>
          <p:cNvGrpSpPr>
            <a:grpSpLocks/>
          </p:cNvGrpSpPr>
          <p:nvPr/>
        </p:nvGrpSpPr>
        <p:grpSpPr bwMode="auto">
          <a:xfrm>
            <a:off x="323850" y="3514725"/>
            <a:ext cx="8420100" cy="2971800"/>
            <a:chOff x="333375" y="3476625"/>
            <a:chExt cx="8420100" cy="2971800"/>
          </a:xfrm>
        </p:grpSpPr>
        <p:graphicFrame>
          <p:nvGraphicFramePr>
            <p:cNvPr id="143369" name="Chart 10"/>
            <p:cNvGraphicFramePr>
              <a:graphicFrameLocks/>
            </p:cNvGraphicFramePr>
            <p:nvPr/>
          </p:nvGraphicFramePr>
          <p:xfrm>
            <a:off x="377825" y="4098925"/>
            <a:ext cx="8331200" cy="2133600"/>
          </p:xfrm>
          <a:graphic>
            <a:graphicData uri="http://schemas.openxmlformats.org/presentationml/2006/ole">
              <mc:AlternateContent xmlns:mc="http://schemas.openxmlformats.org/markup-compatibility/2006">
                <mc:Choice xmlns:v="urn:schemas-microsoft-com:vml" Requires="v">
                  <p:oleObj spid="_x0000_s3075" r:id="rId4" imgW="8333954" imgH="2133785" progId="Excel.Chart.8">
                    <p:embed/>
                  </p:oleObj>
                </mc:Choice>
                <mc:Fallback>
                  <p:oleObj r:id="rId4" imgW="8333954" imgH="2133785" progId="Excel.Char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825" y="4098925"/>
                          <a:ext cx="83312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3370" name="TextBox 16"/>
            <p:cNvSpPr txBox="1">
              <a:spLocks noChangeArrowheads="1"/>
            </p:cNvSpPr>
            <p:nvPr/>
          </p:nvSpPr>
          <p:spPr bwMode="auto">
            <a:xfrm>
              <a:off x="427552" y="3838575"/>
              <a:ext cx="856196"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fontAlgn="base">
                <a:spcBef>
                  <a:spcPct val="0"/>
                </a:spcBef>
                <a:spcAft>
                  <a:spcPct val="0"/>
                </a:spcAft>
              </a:pPr>
              <a:r>
                <a:rPr lang="en-US" altLang="en-US" sz="1200" b="1">
                  <a:solidFill>
                    <a:srgbClr val="000000"/>
                  </a:solidFill>
                  <a:ea typeface="ＭＳ Ｐゴシック" pitchFamily="34" charset="-128"/>
                  <a:cs typeface="Arial" charset="0"/>
                </a:rPr>
                <a:t>HCFA-DRG</a:t>
              </a:r>
            </a:p>
            <a:p>
              <a:pPr algn="ctr" fontAlgn="base">
                <a:spcBef>
                  <a:spcPct val="0"/>
                </a:spcBef>
                <a:spcAft>
                  <a:spcPct val="0"/>
                </a:spcAft>
              </a:pPr>
              <a:r>
                <a:rPr lang="en-US" altLang="en-US" sz="1200" b="1">
                  <a:solidFill>
                    <a:srgbClr val="000000"/>
                  </a:solidFill>
                  <a:ea typeface="ＭＳ Ｐゴシック" pitchFamily="34" charset="-128"/>
                  <a:cs typeface="Arial" charset="0"/>
                </a:rPr>
                <a:t>Version 2</a:t>
              </a:r>
            </a:p>
          </p:txBody>
        </p:sp>
        <p:cxnSp>
          <p:nvCxnSpPr>
            <p:cNvPr id="52" name="Straight Arrow Connector 51"/>
            <p:cNvCxnSpPr/>
            <p:nvPr/>
          </p:nvCxnSpPr>
          <p:spPr bwMode="auto">
            <a:xfrm>
              <a:off x="833438" y="4314825"/>
              <a:ext cx="0" cy="1524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5" name="Rectangle 84"/>
            <p:cNvSpPr/>
            <p:nvPr/>
          </p:nvSpPr>
          <p:spPr bwMode="auto">
            <a:xfrm>
              <a:off x="333375" y="3800475"/>
              <a:ext cx="8420100" cy="2647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43373" name="TextBox 85"/>
            <p:cNvSpPr txBox="1">
              <a:spLocks noChangeArrowheads="1"/>
            </p:cNvSpPr>
            <p:nvPr/>
          </p:nvSpPr>
          <p:spPr bwMode="auto">
            <a:xfrm>
              <a:off x="1343025" y="3781425"/>
              <a:ext cx="9300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sz="1200" b="1">
                  <a:solidFill>
                    <a:srgbClr val="0070C0"/>
                  </a:solidFill>
                  <a:ea typeface="ＭＳ Ｐゴシック" pitchFamily="34" charset="-128"/>
                  <a:cs typeface="Arial" charset="0"/>
                </a:rPr>
                <a:t>1988 - 1991</a:t>
              </a:r>
            </a:p>
          </p:txBody>
        </p:sp>
        <p:sp>
          <p:nvSpPr>
            <p:cNvPr id="143374" name="TextBox 92"/>
            <p:cNvSpPr txBox="1">
              <a:spLocks noChangeArrowheads="1"/>
            </p:cNvSpPr>
            <p:nvPr/>
          </p:nvSpPr>
          <p:spPr bwMode="auto">
            <a:xfrm>
              <a:off x="1666875" y="3476625"/>
              <a:ext cx="64098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b="1">
                  <a:solidFill>
                    <a:srgbClr val="0070C0"/>
                  </a:solidFill>
                  <a:ea typeface="ＭＳ Ｐゴシック" pitchFamily="34" charset="-128"/>
                  <a:cs typeface="Arial" charset="0"/>
                </a:rPr>
                <a:t>Timeline of HCFA, VHAF, and CMS DRG Use in Massachusetts HDD</a:t>
              </a:r>
            </a:p>
          </p:txBody>
        </p:sp>
        <p:cxnSp>
          <p:nvCxnSpPr>
            <p:cNvPr id="8" name="Straight Arrow Connector 7"/>
            <p:cNvCxnSpPr/>
            <p:nvPr/>
          </p:nvCxnSpPr>
          <p:spPr>
            <a:xfrm>
              <a:off x="1295400" y="4057650"/>
              <a:ext cx="48577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376" name="TextBox 16"/>
            <p:cNvSpPr txBox="1">
              <a:spLocks noChangeArrowheads="1"/>
            </p:cNvSpPr>
            <p:nvPr/>
          </p:nvSpPr>
          <p:spPr bwMode="auto">
            <a:xfrm>
              <a:off x="437077" y="4410075"/>
              <a:ext cx="856196" cy="461665"/>
            </a:xfrm>
            <a:prstGeom prst="rect">
              <a:avLst/>
            </a:prstGeom>
            <a:solidFill>
              <a:schemeClr val="bg1"/>
            </a:solidFill>
            <a:ln w="9525">
              <a:solidFill>
                <a:schemeClr val="tx1"/>
              </a:solidFill>
              <a:miter lim="800000"/>
              <a:headEnd/>
              <a:tailEnd/>
            </a:ln>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fontAlgn="base">
                <a:spcBef>
                  <a:spcPct val="0"/>
                </a:spcBef>
                <a:spcAft>
                  <a:spcPct val="0"/>
                </a:spcAft>
              </a:pPr>
              <a:r>
                <a:rPr lang="en-US" altLang="en-US" sz="1200" b="1">
                  <a:solidFill>
                    <a:srgbClr val="000000"/>
                  </a:solidFill>
                  <a:ea typeface="ＭＳ Ｐゴシック" pitchFamily="34" charset="-128"/>
                  <a:cs typeface="Arial" charset="0"/>
                </a:rPr>
                <a:t>HCFA-DRG</a:t>
              </a:r>
            </a:p>
            <a:p>
              <a:pPr algn="ctr" fontAlgn="base">
                <a:spcBef>
                  <a:spcPct val="0"/>
                </a:spcBef>
                <a:spcAft>
                  <a:spcPct val="0"/>
                </a:spcAft>
              </a:pPr>
              <a:r>
                <a:rPr lang="en-US" altLang="en-US" sz="1200" b="1">
                  <a:solidFill>
                    <a:srgbClr val="000000"/>
                  </a:solidFill>
                  <a:ea typeface="ＭＳ Ｐゴシック" pitchFamily="34" charset="-128"/>
                  <a:cs typeface="Arial" charset="0"/>
                </a:rPr>
                <a:t>Version 8</a:t>
              </a:r>
            </a:p>
          </p:txBody>
        </p:sp>
        <p:cxnSp>
          <p:nvCxnSpPr>
            <p:cNvPr id="10" name="Straight Arrow Connector 9"/>
            <p:cNvCxnSpPr>
              <a:stCxn id="143376" idx="3"/>
            </p:cNvCxnSpPr>
            <p:nvPr/>
          </p:nvCxnSpPr>
          <p:spPr>
            <a:xfrm flipV="1">
              <a:off x="1293813" y="4638675"/>
              <a:ext cx="3297237"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378" name="TextBox 85"/>
            <p:cNvSpPr txBox="1">
              <a:spLocks noChangeArrowheads="1"/>
            </p:cNvSpPr>
            <p:nvPr/>
          </p:nvSpPr>
          <p:spPr bwMode="auto">
            <a:xfrm>
              <a:off x="3552825" y="4371975"/>
              <a:ext cx="9300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sz="1200" b="1">
                  <a:solidFill>
                    <a:srgbClr val="0070C0"/>
                  </a:solidFill>
                  <a:ea typeface="ＭＳ Ｐゴシック" pitchFamily="34" charset="-128"/>
                  <a:cs typeface="Arial" charset="0"/>
                </a:rPr>
                <a:t>1988 - 2000</a:t>
              </a:r>
            </a:p>
          </p:txBody>
        </p:sp>
        <p:cxnSp>
          <p:nvCxnSpPr>
            <p:cNvPr id="14" name="Straight Arrow Connector 13"/>
            <p:cNvCxnSpPr/>
            <p:nvPr/>
          </p:nvCxnSpPr>
          <p:spPr>
            <a:xfrm>
              <a:off x="6515100" y="5133975"/>
              <a:ext cx="9525"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6823075" y="5133975"/>
              <a:ext cx="9525"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7131050" y="5133975"/>
              <a:ext cx="9525"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7439025" y="5133975"/>
              <a:ext cx="9525"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a:off x="7747000" y="5133975"/>
              <a:ext cx="9525"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8054975" y="5133975"/>
              <a:ext cx="9525"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8362950" y="5133975"/>
              <a:ext cx="9525"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386" name="TextBox 14"/>
            <p:cNvSpPr txBox="1">
              <a:spLocks noChangeArrowheads="1"/>
            </p:cNvSpPr>
            <p:nvPr/>
          </p:nvSpPr>
          <p:spPr bwMode="auto">
            <a:xfrm>
              <a:off x="7008941" y="4295775"/>
              <a:ext cx="1512594" cy="83099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45720" rIns="45720">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sz="1200" b="1">
                  <a:solidFill>
                    <a:srgbClr val="000000"/>
                  </a:solidFill>
                  <a:ea typeface="ＭＳ Ｐゴシック" pitchFamily="34" charset="-128"/>
                  <a:cs typeface="Arial" charset="0"/>
                </a:rPr>
                <a:t>CMS-</a:t>
              </a:r>
            </a:p>
            <a:p>
              <a:pPr fontAlgn="base">
                <a:spcBef>
                  <a:spcPct val="0"/>
                </a:spcBef>
                <a:spcAft>
                  <a:spcPct val="0"/>
                </a:spcAft>
              </a:pPr>
              <a:r>
                <a:rPr lang="en-US" altLang="en-US" sz="1200" b="1">
                  <a:solidFill>
                    <a:srgbClr val="000000"/>
                  </a:solidFill>
                  <a:ea typeface="ＭＳ Ｐゴシック" pitchFamily="34" charset="-128"/>
                  <a:cs typeface="Arial" charset="0"/>
                </a:rPr>
                <a:t>DRG </a:t>
              </a:r>
            </a:p>
            <a:p>
              <a:pPr fontAlgn="base">
                <a:spcBef>
                  <a:spcPct val="0"/>
                </a:spcBef>
                <a:spcAft>
                  <a:spcPct val="0"/>
                </a:spcAft>
              </a:pPr>
              <a:r>
                <a:rPr lang="en-US" altLang="en-US" sz="1200" b="1">
                  <a:solidFill>
                    <a:srgbClr val="000000"/>
                  </a:solidFill>
                  <a:ea typeface="ＭＳ Ｐゴシック" pitchFamily="34" charset="-128"/>
                  <a:cs typeface="Arial" charset="0"/>
                </a:rPr>
                <a:t>Versions</a:t>
              </a:r>
            </a:p>
            <a:p>
              <a:pPr fontAlgn="base">
                <a:spcBef>
                  <a:spcPct val="0"/>
                </a:spcBef>
                <a:spcAft>
                  <a:spcPct val="0"/>
                </a:spcAft>
              </a:pPr>
              <a:r>
                <a:rPr lang="en-US" altLang="en-US" sz="1200" b="1">
                  <a:solidFill>
                    <a:srgbClr val="000000"/>
                  </a:solidFill>
                  <a:ea typeface="ＭＳ Ｐゴシック" pitchFamily="34" charset="-128"/>
                  <a:cs typeface="Arial" charset="0"/>
                </a:rPr>
                <a:t>26    27    28      29    30</a:t>
              </a:r>
            </a:p>
          </p:txBody>
        </p:sp>
        <p:sp>
          <p:nvSpPr>
            <p:cNvPr id="143387" name="TextBox 58"/>
            <p:cNvSpPr txBox="1">
              <a:spLocks noChangeArrowheads="1"/>
            </p:cNvSpPr>
            <p:nvPr/>
          </p:nvSpPr>
          <p:spPr bwMode="auto">
            <a:xfrm>
              <a:off x="6315076" y="4295775"/>
              <a:ext cx="628650" cy="83099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20" rIns="45720">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fontAlgn="base">
                <a:spcBef>
                  <a:spcPct val="0"/>
                </a:spcBef>
                <a:spcAft>
                  <a:spcPct val="0"/>
                </a:spcAft>
              </a:pPr>
              <a:r>
                <a:rPr lang="en-US" altLang="en-US" sz="1200" b="1">
                  <a:solidFill>
                    <a:srgbClr val="000000"/>
                  </a:solidFill>
                  <a:ea typeface="ＭＳ Ｐゴシック" pitchFamily="34" charset="-128"/>
                  <a:cs typeface="Arial" charset="0"/>
                </a:rPr>
                <a:t>VHAF-DRG Versions</a:t>
              </a:r>
            </a:p>
            <a:p>
              <a:pPr fontAlgn="base">
                <a:spcBef>
                  <a:spcPct val="0"/>
                </a:spcBef>
                <a:spcAft>
                  <a:spcPct val="0"/>
                </a:spcAft>
              </a:pPr>
              <a:r>
                <a:rPr lang="en-US" altLang="en-US" sz="1200" b="1">
                  <a:solidFill>
                    <a:srgbClr val="000000"/>
                  </a:solidFill>
                  <a:ea typeface="ＭＳ Ｐゴシック" pitchFamily="34" charset="-128"/>
                  <a:cs typeface="Arial" charset="0"/>
                </a:rPr>
                <a:t>24    25</a:t>
              </a:r>
            </a:p>
          </p:txBody>
        </p:sp>
        <p:sp>
          <p:nvSpPr>
            <p:cNvPr id="143388" name="TextBox 16"/>
            <p:cNvSpPr txBox="1">
              <a:spLocks noChangeArrowheads="1"/>
            </p:cNvSpPr>
            <p:nvPr/>
          </p:nvSpPr>
          <p:spPr bwMode="auto">
            <a:xfrm>
              <a:off x="6572250" y="3962400"/>
              <a:ext cx="17105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b="1">
                  <a:solidFill>
                    <a:srgbClr val="FF0000"/>
                  </a:solidFill>
                  <a:ea typeface="ＭＳ Ｐゴシック" pitchFamily="34" charset="-128"/>
                  <a:cs typeface="Arial" charset="0"/>
                </a:rPr>
                <a:t>Annual Updates</a:t>
              </a:r>
            </a:p>
          </p:txBody>
        </p:sp>
      </p:grpSp>
      <p:sp>
        <p:nvSpPr>
          <p:cNvPr id="143365" name="Rectangle 18"/>
          <p:cNvSpPr>
            <a:spLocks noChangeArrowheads="1"/>
          </p:cNvSpPr>
          <p:nvPr/>
        </p:nvSpPr>
        <p:spPr bwMode="auto">
          <a:xfrm>
            <a:off x="0" y="6503988"/>
            <a:ext cx="10306050"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sz="1100">
                <a:solidFill>
                  <a:srgbClr val="000000"/>
                </a:solidFill>
                <a:ea typeface="ＭＳ Ｐゴシック" pitchFamily="34" charset="-128"/>
                <a:cs typeface="Arial" charset="0"/>
              </a:rPr>
              <a:t> *    </a:t>
            </a:r>
            <a:r>
              <a:rPr lang="en-US" altLang="en-US" sz="1000" i="1">
                <a:solidFill>
                  <a:srgbClr val="000000"/>
                </a:solidFill>
                <a:ea typeface="ＭＳ Ｐゴシック" pitchFamily="34" charset="-128"/>
                <a:cs typeface="Arial" charset="0"/>
              </a:rPr>
              <a:t>Source: Dr. Brandon Bushnell: The Evolution of DRGs. American Academy of Orthopedic Surgeons,  </a:t>
            </a:r>
            <a:r>
              <a:rPr lang="en-US" altLang="en-US" sz="1000" i="1">
                <a:solidFill>
                  <a:srgbClr val="000000"/>
                </a:solidFill>
                <a:ea typeface="ＭＳ Ｐゴシック" pitchFamily="34" charset="-128"/>
                <a:cs typeface="Arial" charset="0"/>
                <a:hlinkClick r:id="rId6"/>
              </a:rPr>
              <a:t>http://www.aaos.org/news/aaosnow/dec13/advocacy2.asp</a:t>
            </a:r>
            <a:endParaRPr lang="en-US" altLang="en-US" sz="1000" i="1">
              <a:solidFill>
                <a:srgbClr val="000000"/>
              </a:solidFill>
              <a:ea typeface="ＭＳ Ｐゴシック" pitchFamily="34" charset="-128"/>
              <a:cs typeface="Arial" charset="0"/>
            </a:endParaRPr>
          </a:p>
          <a:p>
            <a:pPr fontAlgn="base">
              <a:spcBef>
                <a:spcPct val="0"/>
              </a:spcBef>
              <a:spcAft>
                <a:spcPct val="0"/>
              </a:spcAft>
            </a:pPr>
            <a:r>
              <a:rPr lang="en-US" altLang="en-US" sz="1000" i="1">
                <a:solidFill>
                  <a:srgbClr val="000000"/>
                </a:solidFill>
                <a:ea typeface="ＭＳ Ｐゴシック" pitchFamily="34" charset="-128"/>
                <a:cs typeface="Arial" charset="0"/>
              </a:rPr>
              <a:t>**   Source: All Patient Refined DRGs, a Methodology Overview, 2006,  3M HIS, https://msmedicaid.acs-inc.com/trainingMaterials/MSAPR-Methodology.pdf</a:t>
            </a:r>
          </a:p>
        </p:txBody>
      </p:sp>
      <p:pic>
        <p:nvPicPr>
          <p:cNvPr id="143366" name="Picture 19"/>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53075" y="466725"/>
            <a:ext cx="3467100" cy="260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67" name="TextBox 21"/>
          <p:cNvSpPr txBox="1">
            <a:spLocks noChangeArrowheads="1"/>
          </p:cNvSpPr>
          <p:nvPr/>
        </p:nvSpPr>
        <p:spPr bwMode="auto">
          <a:xfrm>
            <a:off x="5427663" y="600075"/>
            <a:ext cx="371633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37931725" indent="-37474525">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altLang="en-US" sz="1600" b="1">
                <a:solidFill>
                  <a:srgbClr val="0070C0"/>
                </a:solidFill>
                <a:ea typeface="ＭＳ Ｐゴシック" pitchFamily="34" charset="-128"/>
                <a:cs typeface="Arial" charset="0"/>
              </a:rPr>
              <a:t>How CMS-DRGs differ from APR-DRGs?**</a:t>
            </a:r>
          </a:p>
        </p:txBody>
      </p:sp>
      <p:sp>
        <p:nvSpPr>
          <p:cNvPr id="24" name="Rectangle 23"/>
          <p:cNvSpPr/>
          <p:nvPr/>
        </p:nvSpPr>
        <p:spPr>
          <a:xfrm>
            <a:off x="5448300" y="495300"/>
            <a:ext cx="3619500" cy="2619375"/>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Tree>
    <p:extLst>
      <p:ext uri="{BB962C8B-B14F-4D97-AF65-F5344CB8AC3E}">
        <p14:creationId xmlns:p14="http://schemas.microsoft.com/office/powerpoint/2010/main" val="249040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_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2757</Words>
  <Application>Microsoft Office PowerPoint</Application>
  <PresentationFormat>On-screen Show (4:3)</PresentationFormat>
  <Paragraphs>693</Paragraphs>
  <Slides>25</Slides>
  <Notes>23</Notes>
  <HiddenSlides>0</HiddenSlides>
  <MMClips>0</MMClips>
  <ScaleCrop>false</ScaleCrop>
  <HeadingPairs>
    <vt:vector size="6" baseType="variant">
      <vt:variant>
        <vt:lpstr>Theme</vt:lpstr>
      </vt:variant>
      <vt:variant>
        <vt:i4>7</vt:i4>
      </vt:variant>
      <vt:variant>
        <vt:lpstr>Embedded OLE Servers</vt:lpstr>
      </vt:variant>
      <vt:variant>
        <vt:i4>1</vt:i4>
      </vt:variant>
      <vt:variant>
        <vt:lpstr>Slide Titles</vt:lpstr>
      </vt:variant>
      <vt:variant>
        <vt:i4>25</vt:i4>
      </vt:variant>
    </vt:vector>
  </HeadingPairs>
  <TitlesOfParts>
    <vt:vector size="33" baseType="lpstr">
      <vt:lpstr>HIT January 2014</vt:lpstr>
      <vt:lpstr>content option A</vt:lpstr>
      <vt:lpstr>2_Office Theme</vt:lpstr>
      <vt:lpstr>1_content option A</vt:lpstr>
      <vt:lpstr>Default Design</vt:lpstr>
      <vt:lpstr>5_Office Theme</vt:lpstr>
      <vt:lpstr>1_HIT January 2014</vt:lpstr>
      <vt:lpstr>Microsoft Excel Chart</vt:lpstr>
      <vt:lpstr>Case Mix – Questions Submitted by Users Slides from User Workgroups</vt:lpstr>
      <vt:lpstr>PowerPoint Presentation</vt:lpstr>
      <vt:lpstr>Review:  Definition of DRG Diagnosis Related Group</vt:lpstr>
      <vt:lpstr>Over the Past 30 years Multiple Versions of DRGs have been Created and Refined</vt:lpstr>
      <vt:lpstr>13 Year (2001-2013) History of Diagnosis Related Group (DRG) Versions in Massachusetts Inpatient Hospital Discharge Data (HDD) </vt:lpstr>
      <vt:lpstr>PowerPoint Presentation</vt:lpstr>
      <vt:lpstr>AP-DRG History and Massachusetts HDD Use Timeline </vt:lpstr>
      <vt:lpstr>APR-DRG History and Massachusetts HDD Use Timeline </vt:lpstr>
      <vt:lpstr>CMS-DRG History and Massachusetts HDD Use Timeline</vt:lpstr>
      <vt:lpstr>Comparison of Some Structural* Differences between Medicare-DRG, AP-DRG, APR-DRG Versions 12</vt:lpstr>
      <vt:lpstr>PowerPoint Presentation</vt:lpstr>
      <vt:lpstr>Comparison of Differences in  CMS DRG Version 30 and APR DRG Version  Top Ranking Delivery Groupings by Charges for Massachusetts HDD</vt:lpstr>
      <vt:lpstr>Comparison of CMS-DRG to APR-DRG for 4 Single Liveborn Cases*</vt:lpstr>
      <vt:lpstr>Comparison of CMS-DRG to APR-DRG for Preterm Infant*</vt:lpstr>
      <vt:lpstr>PowerPoint Presentation</vt:lpstr>
      <vt:lpstr>APCD / Case Mix User Questions</vt:lpstr>
      <vt:lpstr>PowerPoint Presentation</vt:lpstr>
      <vt:lpstr>Change in Massachusetts Inpatient Hospitals Discharges by Age and Diagnosis from FY2011 to FY2013</vt:lpstr>
      <vt:lpstr>User Question: Lack of Discharge Date in Outpatient Observation (OOA File)</vt:lpstr>
      <vt:lpstr>User Question: Significant Procedures in Case Mix Files</vt:lpstr>
      <vt:lpstr>User Question: Significant Procedures in Case Mix Files</vt:lpstr>
      <vt:lpstr>Question: Why are there Zero Charges on Thousands of  Case Mix Outpatient Emergency Department Records?</vt:lpstr>
      <vt:lpstr>Question: If a patient is admitted from the ED or Observation Stay (OS), we understood that their services are rolled into their case mix inpatient record and will not appear in the ED or OS data release. If that is truly the case, what does OS Departure Status = 2 (Admitted to Hospital) mean? </vt:lpstr>
      <vt:lpstr>Question: Even though the ED Visit Rate has decreased since FY2012, the FY2014 ED Visit data shows a 24% increase in the ED Death Rate and 26% increase in the Dead on Arrival rate. Is that data accurate?</vt:lpstr>
      <vt:lpstr>Question: Does CHIA have any data at all on Veterans?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Mix – Questions Submitted by Users Slides from User Workgroups</dc:title>
  <dc:creator>Tapply, Adam</dc:creator>
  <cp:lastModifiedBy>Tapply, Adam</cp:lastModifiedBy>
  <cp:revision>2</cp:revision>
  <dcterms:created xsi:type="dcterms:W3CDTF">2016-03-17T19:56:23Z</dcterms:created>
  <dcterms:modified xsi:type="dcterms:W3CDTF">2016-03-17T20:06:49Z</dcterms:modified>
</cp:coreProperties>
</file>