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72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s.gov/apps/glossary/default.as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up-us.ahrq.gov/db/nation/nis/APR-DRGsV20MethodologyOverviewandBibliography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os.org/news/aaosnow/dec13/advocacy2.asp" TargetMode="External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954822" y="912037"/>
            <a:ext cx="1227734" cy="1228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2037" y="6808800"/>
            <a:ext cx="8020062" cy="38100"/>
          </a:xfrm>
          <a:custGeom>
            <a:avLst/>
            <a:gdLst/>
            <a:ahLst/>
            <a:cxnLst/>
            <a:rect l="l" t="t" r="r" b="b"/>
            <a:pathLst>
              <a:path w="8020062" h="38100">
                <a:moveTo>
                  <a:pt x="0" y="38100"/>
                </a:moveTo>
                <a:lnTo>
                  <a:pt x="8020062" y="0"/>
                </a:lnTo>
              </a:path>
            </a:pathLst>
          </a:custGeom>
          <a:ln w="25400">
            <a:solidFill>
              <a:srgbClr val="B2B3B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68637" y="2473834"/>
            <a:ext cx="7237285" cy="1264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What</a:t>
            </a:r>
            <a:r>
              <a:rPr sz="4000" spc="-73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DRG</a:t>
            </a:r>
            <a:r>
              <a:rPr sz="4000" spc="-68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versions</a:t>
            </a:r>
            <a:r>
              <a:rPr sz="4000" spc="-128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available</a:t>
            </a:r>
            <a:r>
              <a:rPr sz="4000" spc="-137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endParaRPr sz="4000">
              <a:latin typeface="Arial"/>
              <a:cs typeface="Arial"/>
            </a:endParaRPr>
          </a:p>
          <a:p>
            <a:pPr marL="33541" marR="70795" algn="ctr">
              <a:lnSpc>
                <a:spcPct val="95825"/>
              </a:lnSpc>
              <a:spcBef>
                <a:spcPts val="953"/>
              </a:spcBef>
            </a:pP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CHIA</a:t>
            </a:r>
            <a:r>
              <a:rPr sz="4000" spc="-204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Inpatient Case</a:t>
            </a:r>
            <a:r>
              <a:rPr sz="4000" spc="-93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Mix</a:t>
            </a:r>
            <a:r>
              <a:rPr sz="4000" spc="-62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Data?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223881" y="775996"/>
            <a:ext cx="1771343" cy="533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b="1" spc="-6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6000" b="1" spc="-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view: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3198" y="775996"/>
            <a:ext cx="3793316" cy="533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Definition of D</a:t>
            </a:r>
            <a:r>
              <a:rPr sz="6000" b="1" spc="-4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22" y="1385826"/>
            <a:ext cx="8081687" cy="4140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03009" marR="1411360" algn="ctr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Diagnosis</a:t>
            </a:r>
            <a:r>
              <a:rPr sz="6000" b="1" spc="39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6000" b="1" spc="-6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6000" b="1" spc="-4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l</a:t>
            </a:r>
            <a:r>
              <a:rPr sz="60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6000" b="1" spc="-54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6000" b="1" spc="-4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d</a:t>
            </a:r>
            <a:r>
              <a:rPr sz="6000" b="1" spc="-40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r>
              <a:rPr sz="6000" b="1" spc="-4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60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oup</a:t>
            </a:r>
            <a:endParaRPr sz="4000">
              <a:latin typeface="Calibri"/>
              <a:cs typeface="Calibri"/>
            </a:endParaRPr>
          </a:p>
          <a:p>
            <a:pPr marL="12700" marR="183321">
              <a:lnSpc>
                <a:spcPct val="99995"/>
              </a:lnSpc>
              <a:spcBef>
                <a:spcPts val="1275"/>
              </a:spcBef>
            </a:pP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classifi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tion </a:t>
            </a:r>
            <a:r>
              <a:rPr sz="3200" spc="-6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3200" spc="-25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3200" spc="-39" dirty="0" smtClean="0">
                <a:solidFill>
                  <a:srgbClr val="221F1F"/>
                </a:solidFill>
                <a:latin typeface="Calibri"/>
                <a:cs typeface="Calibri"/>
              </a:rPr>
              <a:t>st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em th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32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3200" spc="-4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3200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3200" spc="-25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ts ac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3200" spc="-4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ing </a:t>
            </a:r>
            <a:r>
              <a:rPr sz="3200" spc="-39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o diagnosis, type of t</a:t>
            </a:r>
            <a:r>
              <a:rPr sz="3200" spc="-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tme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t, a</a:t>
            </a:r>
            <a:r>
              <a:rPr sz="3200" spc="-25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e, and other </a:t>
            </a:r>
            <a:r>
              <a:rPr sz="3200" spc="-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le</a:t>
            </a:r>
            <a:r>
              <a:rPr sz="3200" spc="-4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cri</a:t>
            </a:r>
            <a:r>
              <a:rPr sz="3200" spc="-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eria. Under the p</a:t>
            </a:r>
            <a:r>
              <a:rPr sz="3200" spc="-5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ospecti</a:t>
            </a:r>
            <a:r>
              <a:rPr sz="3200" spc="-3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 p</a:t>
            </a:r>
            <a:r>
              <a:rPr sz="3200" spc="-6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yme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 </a:t>
            </a:r>
            <a:r>
              <a:rPr sz="3200" spc="-6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3200" spc="-25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3200" spc="-39" dirty="0" smtClean="0">
                <a:solidFill>
                  <a:srgbClr val="221F1F"/>
                </a:solidFill>
                <a:latin typeface="Calibri"/>
                <a:cs typeface="Calibri"/>
              </a:rPr>
              <a:t>st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em, hospi</a:t>
            </a:r>
            <a:r>
              <a:rPr sz="3200" spc="-4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als</a:t>
            </a:r>
            <a:r>
              <a:rPr sz="3200" spc="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-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 paid a set </a:t>
            </a:r>
            <a:r>
              <a:rPr sz="3200" spc="-9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ee </a:t>
            </a:r>
            <a:r>
              <a:rPr sz="3200" spc="-79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or t</a:t>
            </a:r>
            <a:r>
              <a:rPr sz="3200" spc="-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3200" spc="-1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ting patie</a:t>
            </a:r>
            <a:r>
              <a:rPr sz="3200" spc="-2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ts in a single D</a:t>
            </a:r>
            <a:r>
              <a:rPr sz="3200" spc="-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3200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854"/>
              </a:lnSpc>
              <a:spcBef>
                <a:spcPts val="192"/>
              </a:spcBef>
            </a:pPr>
            <a:r>
              <a:rPr sz="4800" spc="-19" baseline="1706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4800" spc="-39" baseline="1706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4800" spc="4" baseline="1706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4800" spc="-14" baseline="1706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4800" spc="-225" baseline="1706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, </a:t>
            </a:r>
            <a:r>
              <a:rPr sz="4800" spc="-34" baseline="170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4800" spc="4" baseline="1706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4800" spc="-54" baseline="1706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4800" spc="-44" baseline="170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4800" spc="-4" baseline="1706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less of the actual </a:t>
            </a:r>
            <a:r>
              <a:rPr sz="4800" spc="-19" baseline="1706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4800" spc="-39" baseline="1706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t of </a:t>
            </a:r>
            <a:r>
              <a:rPr sz="4800" spc="-29" baseline="1706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4800" spc="-34" baseline="170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4800" spc="-25" baseline="170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4800" spc="-79" baseline="1706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ts val="3845"/>
              </a:lnSpc>
            </a:pPr>
            <a:r>
              <a:rPr sz="4800" spc="-4" baseline="1706" dirty="0" smtClean="0">
                <a:solidFill>
                  <a:srgbClr val="221F1F"/>
                </a:solidFill>
                <a:latin typeface="Calibri"/>
                <a:cs typeface="Calibri"/>
              </a:rPr>
              <a:t>th</a:t>
            </a:r>
            <a:r>
              <a:rPr sz="4800" spc="0" baseline="1706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4800" spc="-4" baseline="1706" dirty="0" smtClean="0">
                <a:solidFill>
                  <a:srgbClr val="221F1F"/>
                </a:solidFill>
                <a:latin typeface="Calibri"/>
                <a:cs typeface="Calibri"/>
              </a:rPr>
              <a:t>individual.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22" y="6049478"/>
            <a:ext cx="76522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221F1F"/>
                </a:solidFill>
                <a:latin typeface="Calibri"/>
                <a:cs typeface="Calibri"/>
              </a:rPr>
              <a:t>Sour</a:t>
            </a:r>
            <a:r>
              <a:rPr sz="3600" i="1" spc="-14" baseline="3413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221F1F"/>
                </a:solidFill>
                <a:latin typeface="Calibri"/>
                <a:cs typeface="Calibri"/>
              </a:rPr>
              <a:t>e:</a:t>
            </a:r>
            <a:r>
              <a:rPr sz="3600" i="1" spc="532" baseline="3413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221F1F"/>
                </a:solidFill>
                <a:latin typeface="Calibri"/>
                <a:cs typeface="Calibri"/>
              </a:rPr>
              <a:t>CMS </a:t>
            </a:r>
            <a:r>
              <a:rPr sz="3600" i="1" u="heavy" spc="-19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h</a:t>
            </a:r>
            <a:r>
              <a:rPr sz="3600" i="1" u="heavy" spc="-25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3600" i="1" u="heavy" spc="0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tp://ww</a:t>
            </a:r>
            <a:r>
              <a:rPr sz="3600" i="1" u="heavy" spc="-119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w</a:t>
            </a:r>
            <a:r>
              <a:rPr sz="3600" i="1" u="heavy" spc="0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.cms.gov/apps/glossa</a:t>
            </a:r>
            <a:r>
              <a:rPr sz="3600" i="1" u="heavy" spc="14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3600" i="1" u="heavy" spc="0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y/de</a:t>
            </a:r>
            <a:r>
              <a:rPr sz="3600" i="1" u="heavy" spc="-25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f</a:t>
            </a:r>
            <a:r>
              <a:rPr sz="3600" i="1" u="heavy" spc="0" baseline="3413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ault.asp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635590" y="869316"/>
            <a:ext cx="8620073" cy="1617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27484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</a:t>
            </a:r>
            <a:r>
              <a:rPr sz="48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er</a:t>
            </a:r>
            <a:r>
              <a:rPr sz="4800" b="1" spc="-9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the </a:t>
            </a:r>
            <a:r>
              <a:rPr sz="4800" b="1" spc="-59" baseline="3413" dirty="0" smtClean="0">
                <a:solidFill>
                  <a:srgbClr val="1970B8"/>
                </a:solidFill>
                <a:latin typeface="Calibri"/>
                <a:cs typeface="Calibri"/>
              </a:rPr>
              <a:t>P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30 </a:t>
            </a:r>
            <a:r>
              <a:rPr sz="4800" b="1" spc="-39" baseline="3413" dirty="0" smtClean="0">
                <a:solidFill>
                  <a:srgbClr val="1970B8"/>
                </a:solidFill>
                <a:latin typeface="Calibri"/>
                <a:cs typeface="Calibri"/>
              </a:rPr>
              <a:t>y</a:t>
            </a:r>
            <a:r>
              <a:rPr sz="4800" b="1" spc="-4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4800" b="1" spc="-3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s Multiple </a:t>
            </a:r>
            <a:r>
              <a:rPr sz="4800" b="1" spc="-169" baseline="3413" dirty="0" smtClean="0">
                <a:solidFill>
                  <a:srgbClr val="1970B8"/>
                </a:solidFill>
                <a:latin typeface="Calibri"/>
                <a:cs typeface="Calibri"/>
              </a:rPr>
              <a:t>V</a:t>
            </a:r>
            <a:r>
              <a:rPr sz="4800" b="1" spc="-4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800" b="1" spc="-39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sions</a:t>
            </a:r>
            <a:r>
              <a:rPr sz="4800" b="1" spc="-34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of D</a:t>
            </a:r>
            <a:r>
              <a:rPr sz="48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Gs</a:t>
            </a:r>
            <a:endParaRPr sz="3200">
              <a:latin typeface="Calibri"/>
              <a:cs typeface="Calibri"/>
            </a:endParaRPr>
          </a:p>
          <a:p>
            <a:pPr marL="1457166" marR="1813928" algn="ctr">
              <a:lnSpc>
                <a:spcPts val="3840"/>
              </a:lnSpc>
              <a:spcBef>
                <a:spcPts val="23"/>
              </a:spcBef>
            </a:pP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h</a:t>
            </a:r>
            <a:r>
              <a:rPr sz="4800" b="1" spc="-50" baseline="1706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4800" b="1" spc="-29" baseline="1706" dirty="0" smtClean="0">
                <a:solidFill>
                  <a:srgbClr val="1970B8"/>
                </a:solidFill>
                <a:latin typeface="Calibri"/>
                <a:cs typeface="Calibri"/>
              </a:rPr>
              <a:t>v</a:t>
            </a:r>
            <a:r>
              <a:rPr sz="4800" b="1" spc="0" baseline="1706" dirty="0" smtClean="0">
                <a:solidFill>
                  <a:srgbClr val="1970B8"/>
                </a:solidFill>
                <a:latin typeface="Calibri"/>
                <a:cs typeface="Calibri"/>
              </a:rPr>
              <a:t>e 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bee</a:t>
            </a:r>
            <a:r>
              <a:rPr sz="4800" b="1" spc="0" baseline="1706" dirty="0" smtClean="0">
                <a:solidFill>
                  <a:srgbClr val="1970B8"/>
                </a:solidFill>
                <a:latin typeface="Calibri"/>
                <a:cs typeface="Calibri"/>
              </a:rPr>
              <a:t>n 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C</a:t>
            </a:r>
            <a:r>
              <a:rPr sz="4800" b="1" spc="-44" baseline="1706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800" b="1" spc="-29" baseline="1706" dirty="0" smtClean="0">
                <a:solidFill>
                  <a:srgbClr val="1970B8"/>
                </a:solidFill>
                <a:latin typeface="Calibri"/>
                <a:cs typeface="Calibri"/>
              </a:rPr>
              <a:t>at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1970B8"/>
                </a:solidFill>
                <a:latin typeface="Calibri"/>
                <a:cs typeface="Calibri"/>
              </a:rPr>
              <a:t>d 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an</a:t>
            </a:r>
            <a:r>
              <a:rPr sz="4800" b="1" spc="0" baseline="1706" dirty="0" smtClean="0">
                <a:solidFill>
                  <a:srgbClr val="1970B8"/>
                </a:solidFill>
                <a:latin typeface="Calibri"/>
                <a:cs typeface="Calibri"/>
              </a:rPr>
              <a:t>d</a:t>
            </a:r>
            <a:r>
              <a:rPr sz="4800" b="1" spc="-19" baseline="1706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800" b="1" spc="-54" baseline="1706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800" b="1" spc="-29" baseline="1706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800" b="1" spc="-4" baseline="1706" dirty="0" smtClean="0">
                <a:solidFill>
                  <a:srgbClr val="1970B8"/>
                </a:solidFill>
                <a:latin typeface="Calibri"/>
                <a:cs typeface="Calibri"/>
              </a:rPr>
              <a:t>fined</a:t>
            </a:r>
            <a:endParaRPr sz="3200">
              <a:latin typeface="Calibri"/>
              <a:cs typeface="Calibri"/>
            </a:endParaRPr>
          </a:p>
          <a:p>
            <a:pPr marL="141630">
              <a:lnSpc>
                <a:spcPct val="101725"/>
              </a:lnSpc>
              <a:spcBef>
                <a:spcPts val="2356"/>
              </a:spcBef>
            </a:pP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The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Th</a:t>
            </a:r>
            <a:r>
              <a:rPr sz="2400" b="1" u="heavy" spc="-34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ee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Mo</a:t>
            </a:r>
            <a:r>
              <a:rPr sz="2400" b="1" u="heavy" spc="-19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Commonly</a:t>
            </a:r>
            <a:r>
              <a:rPr sz="2400" b="1" u="heavy" spc="-39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Used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0" dirty="0" smtClean="0">
                <a:solidFill>
                  <a:srgbClr val="1970B8"/>
                </a:solidFill>
                <a:latin typeface="Calibri"/>
                <a:cs typeface="Calibri"/>
              </a:rPr>
              <a:t>D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RGs Decade</a:t>
            </a:r>
            <a:r>
              <a:rPr sz="2400" b="1" u="heavy" spc="-9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14" dirty="0" smtClean="0">
                <a:solidFill>
                  <a:srgbClr val="1970B8"/>
                </a:solidFill>
                <a:latin typeface="Calibri"/>
                <a:cs typeface="Calibri"/>
              </a:rPr>
              <a:t>(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2004-2015)</a:t>
            </a:r>
            <a:r>
              <a:rPr sz="2400" b="1" u="heavy" spc="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400" b="1" u="heavy" spc="-4" dirty="0" smtClean="0">
                <a:solidFill>
                  <a:srgbClr val="1970B8"/>
                </a:solidFill>
                <a:latin typeface="Calibri"/>
                <a:cs typeface="Calibri"/>
              </a:rPr>
              <a:t>in HDD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122" y="2721407"/>
            <a:ext cx="202981" cy="3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36319" y="2742824"/>
            <a:ext cx="6623700" cy="2685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5112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All</a:t>
            </a:r>
            <a:r>
              <a:rPr sz="4200" spc="9" baseline="29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4200" spc="-59" baseline="2925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4200" spc="-19" baseline="2925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4200" spc="-39" baseline="2925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4200" spc="-17" baseline="29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Diagnosis</a:t>
            </a:r>
            <a:r>
              <a:rPr sz="4200" spc="-82" baseline="29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4200" spc="-39" baseline="29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4200" spc="-29" baseline="2925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4200" spc="-25" baseline="292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4200" spc="-77" baseline="29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4200" spc="-50" baseline="29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4200" spc="-19" baseline="2925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4200" spc="0" baseline="292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54151" marR="5332070" algn="ctr">
              <a:lnSpc>
                <a:spcPts val="3360"/>
              </a:lnSpc>
              <a:spcBef>
                <a:spcPts val="20"/>
              </a:spcBef>
            </a:pPr>
            <a:r>
              <a:rPr sz="4200" b="1" spc="0" baseline="1950" dirty="0" smtClean="0">
                <a:solidFill>
                  <a:srgbClr val="1970B8"/>
                </a:solidFill>
                <a:latin typeface="Calibri"/>
                <a:cs typeface="Calibri"/>
              </a:rPr>
              <a:t>AP-D</a:t>
            </a:r>
            <a:r>
              <a:rPr sz="4200" b="1" spc="-24" baseline="1950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200" b="1" spc="0" baseline="1950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46"/>
              </a:spcBef>
            </a:pP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All</a:t>
            </a:r>
            <a:r>
              <a:rPr sz="28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-5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800" spc="-1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2800" spc="-3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2800" spc="-1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-3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-2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fined</a:t>
            </a:r>
            <a:r>
              <a:rPr sz="2800" spc="-6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Diagnosis</a:t>
            </a:r>
            <a:r>
              <a:rPr sz="2800" spc="-9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-3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2800" spc="-2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800" spc="-2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800" spc="-7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800" spc="-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2800" spc="-1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ts val="3360"/>
              </a:lnSpc>
              <a:spcBef>
                <a:spcPts val="168"/>
              </a:spcBef>
            </a:pPr>
            <a:r>
              <a:rPr sz="4200" b="1" spc="-4" baseline="1950" dirty="0" smtClean="0">
                <a:solidFill>
                  <a:srgbClr val="1970B8"/>
                </a:solidFill>
                <a:latin typeface="Calibri"/>
                <a:cs typeface="Calibri"/>
              </a:rPr>
              <a:t>APR-D</a:t>
            </a:r>
            <a:r>
              <a:rPr sz="4200" b="1" spc="-25" baseline="1950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200" b="1" spc="0" baseline="1950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446"/>
              </a:spcBef>
            </a:pP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Medi</a:t>
            </a:r>
            <a:r>
              <a:rPr sz="2800" spc="-1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800" spc="-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800" spc="-78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(CMS)</a:t>
            </a:r>
            <a:r>
              <a:rPr sz="2800" spc="-53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Diagnosis</a:t>
            </a:r>
            <a:r>
              <a:rPr sz="2800" spc="-9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-3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2800" spc="-2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800" spc="-2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800" spc="-6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800" spc="-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2800" spc="-1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8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ts val="3360"/>
              </a:lnSpc>
              <a:spcBef>
                <a:spcPts val="168"/>
              </a:spcBef>
            </a:pPr>
            <a:r>
              <a:rPr sz="4200" b="1" spc="-4" baseline="1950" dirty="0" smtClean="0">
                <a:solidFill>
                  <a:srgbClr val="1970B8"/>
                </a:solidFill>
                <a:latin typeface="Calibri"/>
                <a:cs typeface="Calibri"/>
              </a:rPr>
              <a:t>CMS-D</a:t>
            </a:r>
            <a:r>
              <a:rPr sz="4200" b="1" spc="-25" baseline="1950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200" b="1" spc="0" baseline="1950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22" y="3660202"/>
            <a:ext cx="202981" cy="3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22" y="4599246"/>
            <a:ext cx="202981" cy="3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5421" y="2258446"/>
            <a:ext cx="682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039694" y="2258446"/>
            <a:ext cx="6805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763233" y="2258446"/>
            <a:ext cx="685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200345" y="2258446"/>
            <a:ext cx="639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902267" y="2258446"/>
            <a:ext cx="683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649541" y="2258446"/>
            <a:ext cx="680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656601" y="2258446"/>
            <a:ext cx="678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243002" y="2258446"/>
            <a:ext cx="721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552977" y="2258446"/>
            <a:ext cx="683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object 641"/>
          <p:cNvSpPr/>
          <p:nvPr/>
        </p:nvSpPr>
        <p:spPr>
          <a:xfrm>
            <a:off x="619112" y="1409725"/>
            <a:ext cx="278003" cy="541502"/>
          </a:xfrm>
          <a:custGeom>
            <a:avLst/>
            <a:gdLst/>
            <a:ahLst/>
            <a:cxnLst/>
            <a:rect l="l" t="t" r="r" b="b"/>
            <a:pathLst>
              <a:path w="278003" h="541502">
                <a:moveTo>
                  <a:pt x="0" y="0"/>
                </a:moveTo>
                <a:lnTo>
                  <a:pt x="0" y="541502"/>
                </a:lnTo>
                <a:lnTo>
                  <a:pt x="278003" y="541502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897115" y="1409725"/>
            <a:ext cx="8485073" cy="541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619112" y="1951189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2725407" y="1951189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3113392" y="1951189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3507346" y="1951189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3885679" y="1951189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5825985" y="1951189"/>
            <a:ext cx="3556203" cy="157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619112" y="2108161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2725407" y="2108161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3113392" y="2108161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3507346" y="2108161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3885679" y="2108161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5825985" y="2108161"/>
            <a:ext cx="3556203" cy="1570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619112" y="2265260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2725407" y="2265260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3113392" y="2265260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3507346" y="2265260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3885679" y="2265260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5825985" y="2265260"/>
            <a:ext cx="3556203" cy="1570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619112" y="2422232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2725407" y="2422232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3113392" y="2422232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3507346" y="2422232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3885679" y="2422232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5825985" y="2422232"/>
            <a:ext cx="3556203" cy="1570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619112" y="2579204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2725407" y="2579204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3113392" y="2579204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507346" y="2579204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885679" y="2579204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5825985" y="2579204"/>
            <a:ext cx="3556203" cy="1570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619112" y="2736303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2725407" y="2736303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3113392" y="2736303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3507346" y="2736303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3885679" y="2736303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5825985" y="2736303"/>
            <a:ext cx="3556203" cy="1570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619112" y="2893237"/>
            <a:ext cx="278003" cy="180924"/>
          </a:xfrm>
          <a:custGeom>
            <a:avLst/>
            <a:gdLst/>
            <a:ahLst/>
            <a:cxnLst/>
            <a:rect l="l" t="t" r="r" b="b"/>
            <a:pathLst>
              <a:path w="278003" h="180924">
                <a:moveTo>
                  <a:pt x="0" y="0"/>
                </a:moveTo>
                <a:lnTo>
                  <a:pt x="0" y="180924"/>
                </a:lnTo>
                <a:lnTo>
                  <a:pt x="278003" y="180924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2725407" y="2893237"/>
            <a:ext cx="388048" cy="180924"/>
          </a:xfrm>
          <a:custGeom>
            <a:avLst/>
            <a:gdLst/>
            <a:ahLst/>
            <a:cxnLst/>
            <a:rect l="l" t="t" r="r" b="b"/>
            <a:pathLst>
              <a:path w="388048" h="180924">
                <a:moveTo>
                  <a:pt x="0" y="0"/>
                </a:moveTo>
                <a:lnTo>
                  <a:pt x="0" y="180924"/>
                </a:lnTo>
                <a:lnTo>
                  <a:pt x="388048" y="180924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3113392" y="2893237"/>
            <a:ext cx="393839" cy="180924"/>
          </a:xfrm>
          <a:custGeom>
            <a:avLst/>
            <a:gdLst/>
            <a:ahLst/>
            <a:cxnLst/>
            <a:rect l="l" t="t" r="r" b="b"/>
            <a:pathLst>
              <a:path w="393839" h="180924">
                <a:moveTo>
                  <a:pt x="0" y="0"/>
                </a:moveTo>
                <a:lnTo>
                  <a:pt x="0" y="180924"/>
                </a:lnTo>
                <a:lnTo>
                  <a:pt x="393839" y="180924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3507346" y="2893237"/>
            <a:ext cx="378396" cy="180924"/>
          </a:xfrm>
          <a:custGeom>
            <a:avLst/>
            <a:gdLst/>
            <a:ahLst/>
            <a:cxnLst/>
            <a:rect l="l" t="t" r="r" b="b"/>
            <a:pathLst>
              <a:path w="378396" h="180924">
                <a:moveTo>
                  <a:pt x="0" y="0"/>
                </a:moveTo>
                <a:lnTo>
                  <a:pt x="0" y="180924"/>
                </a:lnTo>
                <a:lnTo>
                  <a:pt x="378396" y="180924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3885679" y="2893237"/>
            <a:ext cx="797344" cy="180924"/>
          </a:xfrm>
          <a:custGeom>
            <a:avLst/>
            <a:gdLst/>
            <a:ahLst/>
            <a:cxnLst/>
            <a:rect l="l" t="t" r="r" b="b"/>
            <a:pathLst>
              <a:path w="797344" h="180924">
                <a:moveTo>
                  <a:pt x="0" y="0"/>
                </a:moveTo>
                <a:lnTo>
                  <a:pt x="0" y="180924"/>
                </a:lnTo>
                <a:lnTo>
                  <a:pt x="797344" y="180924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5825985" y="2893237"/>
            <a:ext cx="3556203" cy="1809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619112" y="3074250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2725407" y="3074250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3113392" y="3074250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3507346" y="3074250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3885679" y="3074250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5825985" y="3074250"/>
            <a:ext cx="3556203" cy="15701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619112" y="3231222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2725407" y="3231222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3113392" y="3231222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3507346" y="3231222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3885679" y="3231222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5825985" y="3231222"/>
            <a:ext cx="3556203" cy="15701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619112" y="3388207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2725407" y="3388207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3113392" y="3388207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3507346" y="3388207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3885679" y="3388207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5825985" y="3388207"/>
            <a:ext cx="3556203" cy="15701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619112" y="3545179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2725407" y="3545179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3113392" y="3545179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3507346" y="3545179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3885679" y="3545179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5825985" y="3545179"/>
            <a:ext cx="3556203" cy="15701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619112" y="3702278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2725407" y="3702278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3113392" y="3702278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3507346" y="3702278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3885679" y="3702278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5825985" y="3702278"/>
            <a:ext cx="3556203" cy="15701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619112" y="3859250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2725407" y="3859250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3113392" y="3859250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3507346" y="3859250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3885679" y="3859250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5825985" y="3859250"/>
            <a:ext cx="3556203" cy="15701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619112" y="4016222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2725407" y="4016222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3113392" y="4016222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3507346" y="4016222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3885679" y="4016222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5825985" y="4016222"/>
            <a:ext cx="3556203" cy="15701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619112" y="4173321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2725407" y="4173321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3113392" y="4173321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3507346" y="4173321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3885679" y="4173321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5825985" y="4173321"/>
            <a:ext cx="3556203" cy="15701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619112" y="4330293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2725407" y="4330293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3113392" y="4330293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3507346" y="4330293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3885679" y="4330293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5825985" y="4330293"/>
            <a:ext cx="3556203" cy="15701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619112" y="4487265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2725407" y="4487265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3113392" y="4487265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3507346" y="4487265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3885679" y="4487265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5825985" y="4487265"/>
            <a:ext cx="3556203" cy="15701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619112" y="4644364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2725407" y="4644364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3113392" y="4644364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3507346" y="4644364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3885679" y="4644364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5825985" y="4644364"/>
            <a:ext cx="3556203" cy="15701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619112" y="4801336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2725407" y="4801336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3113392" y="4801336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3507346" y="4801336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3885679" y="4801336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5825985" y="4801336"/>
            <a:ext cx="3556203" cy="15701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619112" y="4958308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2725407" y="4958308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3113392" y="4958308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3507346" y="4958308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3885679" y="4958308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5825985" y="4958308"/>
            <a:ext cx="3556203" cy="15701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619112" y="5115407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2725407" y="5115407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3113392" y="5115407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3507346" y="5115407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885679" y="5115407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5825985" y="5115407"/>
            <a:ext cx="3556203" cy="15701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619112" y="5272379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2725407" y="5272379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3113392" y="5272379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3507346" y="5272379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3885679" y="5272379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5825985" y="5272379"/>
            <a:ext cx="3556203" cy="15701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619112" y="5429351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2725407" y="5429351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3113392" y="5429351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3507346" y="5429351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3885679" y="5429351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5825985" y="5429351"/>
            <a:ext cx="3556203" cy="15701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619112" y="5586323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2725407" y="5586323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113392" y="5586323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507346" y="5586323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3885679" y="5586323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5825985" y="5586323"/>
            <a:ext cx="3556203" cy="15701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619112" y="5743422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2725407" y="5743422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3113392" y="5743422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3507346" y="5743422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3885679" y="5743422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5825985" y="5743422"/>
            <a:ext cx="3556203" cy="15701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619112" y="5900407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2725407" y="5900407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3113392" y="5900407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3507346" y="5900407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3885679" y="5900407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5825985" y="5900407"/>
            <a:ext cx="3556203" cy="15701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619112" y="6057417"/>
            <a:ext cx="278003" cy="157010"/>
          </a:xfrm>
          <a:custGeom>
            <a:avLst/>
            <a:gdLst/>
            <a:ahLst/>
            <a:cxnLst/>
            <a:rect l="l" t="t" r="r" b="b"/>
            <a:pathLst>
              <a:path w="278003" h="157010">
                <a:moveTo>
                  <a:pt x="0" y="0"/>
                </a:moveTo>
                <a:lnTo>
                  <a:pt x="0" y="157010"/>
                </a:lnTo>
                <a:lnTo>
                  <a:pt x="278003" y="157010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2725407" y="6057417"/>
            <a:ext cx="388048" cy="157010"/>
          </a:xfrm>
          <a:custGeom>
            <a:avLst/>
            <a:gdLst/>
            <a:ahLst/>
            <a:cxnLst/>
            <a:rect l="l" t="t" r="r" b="b"/>
            <a:pathLst>
              <a:path w="388048" h="157010">
                <a:moveTo>
                  <a:pt x="0" y="0"/>
                </a:moveTo>
                <a:lnTo>
                  <a:pt x="0" y="157010"/>
                </a:lnTo>
                <a:lnTo>
                  <a:pt x="388048" y="157010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3113392" y="6057417"/>
            <a:ext cx="393839" cy="157010"/>
          </a:xfrm>
          <a:custGeom>
            <a:avLst/>
            <a:gdLst/>
            <a:ahLst/>
            <a:cxnLst/>
            <a:rect l="l" t="t" r="r" b="b"/>
            <a:pathLst>
              <a:path w="393839" h="157010">
                <a:moveTo>
                  <a:pt x="0" y="0"/>
                </a:moveTo>
                <a:lnTo>
                  <a:pt x="0" y="157010"/>
                </a:lnTo>
                <a:lnTo>
                  <a:pt x="393839" y="157010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3507346" y="6057417"/>
            <a:ext cx="378396" cy="157010"/>
          </a:xfrm>
          <a:custGeom>
            <a:avLst/>
            <a:gdLst/>
            <a:ahLst/>
            <a:cxnLst/>
            <a:rect l="l" t="t" r="r" b="b"/>
            <a:pathLst>
              <a:path w="378396" h="157010">
                <a:moveTo>
                  <a:pt x="0" y="0"/>
                </a:moveTo>
                <a:lnTo>
                  <a:pt x="0" y="157010"/>
                </a:lnTo>
                <a:lnTo>
                  <a:pt x="378396" y="157010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3885679" y="6057417"/>
            <a:ext cx="797344" cy="157010"/>
          </a:xfrm>
          <a:custGeom>
            <a:avLst/>
            <a:gdLst/>
            <a:ahLst/>
            <a:cxnLst/>
            <a:rect l="l" t="t" r="r" b="b"/>
            <a:pathLst>
              <a:path w="797344" h="157010">
                <a:moveTo>
                  <a:pt x="0" y="0"/>
                </a:moveTo>
                <a:lnTo>
                  <a:pt x="0" y="157010"/>
                </a:lnTo>
                <a:lnTo>
                  <a:pt x="797344" y="157010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5825985" y="6057417"/>
            <a:ext cx="3556203" cy="15701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619112" y="6214427"/>
            <a:ext cx="278003" cy="160362"/>
          </a:xfrm>
          <a:custGeom>
            <a:avLst/>
            <a:gdLst/>
            <a:ahLst/>
            <a:cxnLst/>
            <a:rect l="l" t="t" r="r" b="b"/>
            <a:pathLst>
              <a:path w="278003" h="160362">
                <a:moveTo>
                  <a:pt x="0" y="0"/>
                </a:moveTo>
                <a:lnTo>
                  <a:pt x="0" y="160362"/>
                </a:lnTo>
                <a:lnTo>
                  <a:pt x="278003" y="160362"/>
                </a:lnTo>
                <a:lnTo>
                  <a:pt x="278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8C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2725407" y="6214427"/>
            <a:ext cx="388048" cy="160362"/>
          </a:xfrm>
          <a:custGeom>
            <a:avLst/>
            <a:gdLst/>
            <a:ahLst/>
            <a:cxnLst/>
            <a:rect l="l" t="t" r="r" b="b"/>
            <a:pathLst>
              <a:path w="388048" h="160362">
                <a:moveTo>
                  <a:pt x="0" y="0"/>
                </a:moveTo>
                <a:lnTo>
                  <a:pt x="0" y="160362"/>
                </a:lnTo>
                <a:lnTo>
                  <a:pt x="388048" y="160362"/>
                </a:lnTo>
                <a:lnTo>
                  <a:pt x="3880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3113392" y="6214427"/>
            <a:ext cx="393839" cy="160362"/>
          </a:xfrm>
          <a:custGeom>
            <a:avLst/>
            <a:gdLst/>
            <a:ahLst/>
            <a:cxnLst/>
            <a:rect l="l" t="t" r="r" b="b"/>
            <a:pathLst>
              <a:path w="393839" h="160362">
                <a:moveTo>
                  <a:pt x="0" y="0"/>
                </a:moveTo>
                <a:lnTo>
                  <a:pt x="0" y="160362"/>
                </a:lnTo>
                <a:lnTo>
                  <a:pt x="393839" y="160362"/>
                </a:lnTo>
                <a:lnTo>
                  <a:pt x="393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3507346" y="6214427"/>
            <a:ext cx="378396" cy="160362"/>
          </a:xfrm>
          <a:custGeom>
            <a:avLst/>
            <a:gdLst/>
            <a:ahLst/>
            <a:cxnLst/>
            <a:rect l="l" t="t" r="r" b="b"/>
            <a:pathLst>
              <a:path w="378396" h="160362">
                <a:moveTo>
                  <a:pt x="0" y="0"/>
                </a:moveTo>
                <a:lnTo>
                  <a:pt x="0" y="160362"/>
                </a:lnTo>
                <a:lnTo>
                  <a:pt x="378396" y="160362"/>
                </a:lnTo>
                <a:lnTo>
                  <a:pt x="378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3885679" y="6214427"/>
            <a:ext cx="797344" cy="160362"/>
          </a:xfrm>
          <a:custGeom>
            <a:avLst/>
            <a:gdLst/>
            <a:ahLst/>
            <a:cxnLst/>
            <a:rect l="l" t="t" r="r" b="b"/>
            <a:pathLst>
              <a:path w="797344" h="160362">
                <a:moveTo>
                  <a:pt x="0" y="0"/>
                </a:moveTo>
                <a:lnTo>
                  <a:pt x="0" y="160362"/>
                </a:lnTo>
                <a:lnTo>
                  <a:pt x="797344" y="160362"/>
                </a:lnTo>
                <a:lnTo>
                  <a:pt x="797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5825985" y="6214427"/>
            <a:ext cx="3556203" cy="16036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89711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1283246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1624952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1966709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233729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2725407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3113392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3507346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3885679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429690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468298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5246738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582598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6237211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664640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7047979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7441806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7829918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8217903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8606015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8994127" y="1403350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612749" y="1951227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612749" y="2108200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612749" y="2265172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612749" y="2422271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612749" y="2579243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612749" y="2736215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612749" y="2893314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612749" y="3074162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612749" y="3231261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612749" y="3388233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612749" y="3545205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612749" y="3702177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612749" y="3859276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612749" y="4016248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612749" y="4173220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612749" y="4330319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612749" y="4487291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612749" y="4644263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612749" y="4801362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612749" y="4958334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612749" y="5115306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612749" y="5272405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612749" y="5429377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612749" y="5586349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612749" y="5743321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612749" y="5900420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612749" y="6057404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612749" y="6214414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619099" y="1403337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9382112" y="1403337"/>
            <a:ext cx="0" cy="4977790"/>
          </a:xfrm>
          <a:custGeom>
            <a:avLst/>
            <a:gdLst/>
            <a:ahLst/>
            <a:cxnLst/>
            <a:rect l="l" t="t" r="r" b="b"/>
            <a:pathLst>
              <a:path h="4977790">
                <a:moveTo>
                  <a:pt x="0" y="0"/>
                </a:moveTo>
                <a:lnTo>
                  <a:pt x="0" y="497779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612749" y="1409687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612749" y="6374777"/>
            <a:ext cx="8775712" cy="0"/>
          </a:xfrm>
          <a:custGeom>
            <a:avLst/>
            <a:gdLst/>
            <a:ahLst/>
            <a:cxnLst/>
            <a:rect l="l" t="t" r="r" b="b"/>
            <a:pathLst>
              <a:path w="8775712">
                <a:moveTo>
                  <a:pt x="0" y="0"/>
                </a:moveTo>
                <a:lnTo>
                  <a:pt x="8775712" y="0"/>
                </a:lnTo>
              </a:path>
            </a:pathLst>
          </a:custGeom>
          <a:ln w="12700">
            <a:solidFill>
              <a:srgbClr val="4AAA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0" name="object 640"/>
          <p:cNvSpPr txBox="1"/>
          <p:nvPr/>
        </p:nvSpPr>
        <p:spPr>
          <a:xfrm>
            <a:off x="518547" y="598171"/>
            <a:ext cx="8989766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26 </a:t>
            </a:r>
            <a:r>
              <a:rPr sz="3600" b="1" spc="-194" baseline="3413" dirty="0" smtClean="0">
                <a:solidFill>
                  <a:srgbClr val="1970B8"/>
                </a:solidFill>
                <a:latin typeface="Calibri"/>
                <a:cs typeface="Calibri"/>
              </a:rPr>
              <a:t>Y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ear (198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8</a:t>
            </a:r>
            <a:r>
              <a:rPr sz="3600" b="1" spc="-4" baseline="3413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2015) Hi</a:t>
            </a:r>
            <a:r>
              <a:rPr sz="3600" b="1" spc="-14" baseline="3413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ory of Diagnosis 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ela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ed G</a:t>
            </a:r>
            <a:r>
              <a:rPr sz="3600" b="1" spc="-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oup</a:t>
            </a:r>
            <a:r>
              <a:rPr sz="3600" b="1" spc="-14" baseline="3413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(D</a:t>
            </a:r>
            <a:r>
              <a:rPr sz="3600" b="1" spc="-1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G) </a:t>
            </a:r>
            <a:r>
              <a:rPr sz="3600" b="1" spc="-1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3600" b="1" spc="-1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sions</a:t>
            </a:r>
            <a:endParaRPr sz="2400">
              <a:latin typeface="Calibri"/>
              <a:cs typeface="Calibri"/>
            </a:endParaRPr>
          </a:p>
          <a:p>
            <a:pPr marL="785164" marR="804916" algn="ctr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in</a:t>
            </a:r>
            <a:r>
              <a:rPr sz="3600" b="1" spc="4" baseline="1137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Massachuse</a:t>
            </a:r>
            <a:r>
              <a:rPr sz="3600" b="1" spc="-29" baseline="1137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ts Inp</a:t>
            </a:r>
            <a:r>
              <a:rPr sz="3600" b="1" spc="-14" baseline="1137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tie</a:t>
            </a:r>
            <a:r>
              <a:rPr sz="3600" b="1" spc="-19" baseline="1137" dirty="0" smtClean="0">
                <a:solidFill>
                  <a:srgbClr val="1970B8"/>
                </a:solidFill>
                <a:latin typeface="Calibri"/>
                <a:cs typeface="Calibri"/>
              </a:rPr>
              <a:t>n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29" baseline="1137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Hospi</a:t>
            </a:r>
            <a:r>
              <a:rPr sz="3600" b="1" spc="-19" baseline="1137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al</a:t>
            </a:r>
            <a:r>
              <a:rPr sz="3600" b="1" spc="4" baseline="1137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Discha</a:t>
            </a:r>
            <a:r>
              <a:rPr sz="3600" b="1" spc="-19" baseline="1137" dirty="0" smtClean="0">
                <a:solidFill>
                  <a:srgbClr val="1970B8"/>
                </a:solidFill>
                <a:latin typeface="Calibri"/>
                <a:cs typeface="Calibri"/>
              </a:rPr>
              <a:t>rg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e D</a:t>
            </a:r>
            <a:r>
              <a:rPr sz="3600" b="1" spc="-19" baseline="1137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3600" b="1" spc="-25" baseline="1137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3600" b="1" spc="14" baseline="1137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1970B8"/>
                </a:solidFill>
                <a:latin typeface="Calibri"/>
                <a:cs typeface="Calibri"/>
              </a:rPr>
              <a:t>(HDD)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39" name="object 639"/>
          <p:cNvSpPr txBox="1"/>
          <p:nvPr/>
        </p:nvSpPr>
        <p:spPr>
          <a:xfrm>
            <a:off x="619099" y="1409687"/>
            <a:ext cx="278015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13795" marR="14541" indent="21816" algn="ctr">
              <a:lnSpc>
                <a:spcPct val="100097"/>
              </a:lnSpc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HDD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scal Y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ar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8" name="object 638"/>
          <p:cNvSpPr txBox="1"/>
          <p:nvPr/>
        </p:nvSpPr>
        <p:spPr>
          <a:xfrm>
            <a:off x="897115" y="1409687"/>
            <a:ext cx="386130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61"/>
              </a:spcBef>
            </a:pPr>
            <a:endParaRPr sz="1300"/>
          </a:p>
          <a:p>
            <a:pPr marL="15585" marR="15752" algn="ctr">
              <a:lnSpc>
                <a:spcPts val="960"/>
              </a:lnSpc>
              <a:spcBef>
                <a:spcPts val="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AP-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0352" marR="121435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12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7" name="object 637"/>
          <p:cNvSpPr txBox="1"/>
          <p:nvPr/>
        </p:nvSpPr>
        <p:spPr>
          <a:xfrm>
            <a:off x="1283246" y="1409687"/>
            <a:ext cx="341706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35" indent="1987" algn="ctr">
              <a:lnSpc>
                <a:spcPts val="960"/>
              </a:lnSpc>
              <a:spcBef>
                <a:spcPts val="4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59444" marR="58812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14.1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6" name="object 636"/>
          <p:cNvSpPr txBox="1"/>
          <p:nvPr/>
        </p:nvSpPr>
        <p:spPr>
          <a:xfrm>
            <a:off x="1624952" y="1409687"/>
            <a:ext cx="341756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10" indent="1917" algn="ctr">
              <a:lnSpc>
                <a:spcPts val="960"/>
              </a:lnSpc>
              <a:spcBef>
                <a:spcPts val="4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99018" marR="98396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18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5" name="object 635"/>
          <p:cNvSpPr txBox="1"/>
          <p:nvPr/>
        </p:nvSpPr>
        <p:spPr>
          <a:xfrm>
            <a:off x="1966709" y="1409687"/>
            <a:ext cx="370586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61"/>
              </a:spcBef>
            </a:pPr>
            <a:endParaRPr sz="1300"/>
          </a:p>
          <a:p>
            <a:pPr marL="8220" marR="7570" algn="ctr">
              <a:lnSpc>
                <a:spcPts val="960"/>
              </a:lnSpc>
              <a:spcBef>
                <a:spcPts val="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AP-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12989" marR="113253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4" name="object 634"/>
          <p:cNvSpPr txBox="1"/>
          <p:nvPr/>
        </p:nvSpPr>
        <p:spPr>
          <a:xfrm>
            <a:off x="2337295" y="1409687"/>
            <a:ext cx="388112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61"/>
              </a:spcBef>
            </a:pPr>
            <a:endParaRPr sz="1300"/>
          </a:p>
          <a:p>
            <a:pPr marL="16222" marR="17095" indent="0" algn="ctr">
              <a:lnSpc>
                <a:spcPts val="960"/>
              </a:lnSpc>
              <a:spcBef>
                <a:spcPts val="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AP-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82890" marR="81568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25.1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3" name="object 633"/>
          <p:cNvSpPr txBox="1"/>
          <p:nvPr/>
        </p:nvSpPr>
        <p:spPr>
          <a:xfrm>
            <a:off x="2725407" y="1409687"/>
            <a:ext cx="387985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192" marR="23197" indent="1752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APR-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2388" marR="121253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12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2" name="object 632"/>
          <p:cNvSpPr txBox="1"/>
          <p:nvPr/>
        </p:nvSpPr>
        <p:spPr>
          <a:xfrm>
            <a:off x="3113392" y="1409687"/>
            <a:ext cx="393953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986" marR="25995" indent="1887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APR-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G 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5436" marR="124174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15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1" name="object 631"/>
          <p:cNvSpPr txBox="1"/>
          <p:nvPr/>
        </p:nvSpPr>
        <p:spPr>
          <a:xfrm>
            <a:off x="3507346" y="1409687"/>
            <a:ext cx="378333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495" marR="17865" indent="1900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APR-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G 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17944" marR="116045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0" name="object 630"/>
          <p:cNvSpPr txBox="1"/>
          <p:nvPr/>
        </p:nvSpPr>
        <p:spPr>
          <a:xfrm>
            <a:off x="3885679" y="1409687"/>
            <a:ext cx="411786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60">
              <a:lnSpc>
                <a:spcPts val="1300"/>
              </a:lnSpc>
              <a:spcBef>
                <a:spcPts val="61"/>
              </a:spcBef>
            </a:pPr>
            <a:endParaRPr sz="1300"/>
          </a:p>
          <a:p>
            <a:pPr algn="ctr">
              <a:lnSpc>
                <a:spcPts val="960"/>
              </a:lnSpc>
              <a:spcBef>
                <a:spcPts val="48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APR-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94703" marR="93430" algn="ctr">
              <a:lnSpc>
                <a:spcPts val="975"/>
              </a:lnSpc>
              <a:spcBef>
                <a:spcPts val="5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26.1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9" name="object 629"/>
          <p:cNvSpPr txBox="1"/>
          <p:nvPr/>
        </p:nvSpPr>
        <p:spPr>
          <a:xfrm>
            <a:off x="4296905" y="1409687"/>
            <a:ext cx="386079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195" marR="21290" indent="-1289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APR-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0867" marR="120870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8" name="object 628"/>
          <p:cNvSpPr txBox="1"/>
          <p:nvPr/>
        </p:nvSpPr>
        <p:spPr>
          <a:xfrm>
            <a:off x="4682985" y="1409687"/>
            <a:ext cx="563752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357" marR="40827" indent="1669" algn="ctr">
              <a:lnSpc>
                <a:spcPct val="100097"/>
              </a:lnSpc>
              <a:spcBef>
                <a:spcPts val="420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For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er H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FA</a:t>
            </a:r>
            <a:r>
              <a:rPr sz="800" b="1" spc="-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(now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)</a:t>
            </a:r>
            <a:r>
              <a:rPr sz="800" b="1" spc="-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800" b="1" spc="-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7" name="object 627"/>
          <p:cNvSpPr txBox="1"/>
          <p:nvPr/>
        </p:nvSpPr>
        <p:spPr>
          <a:xfrm>
            <a:off x="5246738" y="1409687"/>
            <a:ext cx="579247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03" marR="2718" algn="ctr">
              <a:lnSpc>
                <a:spcPct val="100097"/>
              </a:lnSpc>
              <a:spcBef>
                <a:spcPts val="420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For</a:t>
            </a:r>
            <a:r>
              <a:rPr sz="800" b="1" spc="9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800" b="1" spc="-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FA (now</a:t>
            </a:r>
            <a:r>
              <a:rPr sz="800" b="1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S) D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800" b="1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244313" marR="242465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6" name="object 626"/>
          <p:cNvSpPr txBox="1"/>
          <p:nvPr/>
        </p:nvSpPr>
        <p:spPr>
          <a:xfrm>
            <a:off x="5825985" y="1409687"/>
            <a:ext cx="411225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517" marR="34114" indent="334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AF-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34712" marR="132170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5" name="object 625"/>
          <p:cNvSpPr txBox="1"/>
          <p:nvPr/>
        </p:nvSpPr>
        <p:spPr>
          <a:xfrm>
            <a:off x="6237211" y="1409687"/>
            <a:ext cx="409193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994" marR="33605" indent="345" algn="ctr">
              <a:lnSpc>
                <a:spcPct val="100097"/>
              </a:lnSpc>
              <a:spcBef>
                <a:spcPts val="420"/>
              </a:spcBef>
            </a:pP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AF-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33189" marR="131661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4" name="object 624"/>
          <p:cNvSpPr txBox="1"/>
          <p:nvPr/>
        </p:nvSpPr>
        <p:spPr>
          <a:xfrm>
            <a:off x="6646405" y="1409687"/>
            <a:ext cx="401574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74" marR="28905" indent="478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8746" marR="128485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3" name="object 623"/>
          <p:cNvSpPr txBox="1"/>
          <p:nvPr/>
        </p:nvSpPr>
        <p:spPr>
          <a:xfrm>
            <a:off x="7047979" y="1409687"/>
            <a:ext cx="393826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629" marR="25603" indent="-124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5825" marR="123659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27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2" name="object 622"/>
          <p:cNvSpPr txBox="1"/>
          <p:nvPr/>
        </p:nvSpPr>
        <p:spPr>
          <a:xfrm>
            <a:off x="7441806" y="1409687"/>
            <a:ext cx="388111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17" marR="22300" indent="462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3413" marR="120355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1" name="object 621"/>
          <p:cNvSpPr txBox="1"/>
          <p:nvPr/>
        </p:nvSpPr>
        <p:spPr>
          <a:xfrm>
            <a:off x="7829918" y="1409687"/>
            <a:ext cx="387984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2" marR="22298" indent="-131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3287" marR="120354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29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0" name="object 620"/>
          <p:cNvSpPr txBox="1"/>
          <p:nvPr/>
        </p:nvSpPr>
        <p:spPr>
          <a:xfrm>
            <a:off x="8217903" y="1409687"/>
            <a:ext cx="388111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2" marR="22425" indent="-129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3287" marR="120481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19" name="object 619"/>
          <p:cNvSpPr txBox="1"/>
          <p:nvPr/>
        </p:nvSpPr>
        <p:spPr>
          <a:xfrm>
            <a:off x="8606015" y="1409687"/>
            <a:ext cx="388111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47" marR="22170" indent="-117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3541" marR="120227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31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18" name="object 618"/>
          <p:cNvSpPr txBox="1"/>
          <p:nvPr/>
        </p:nvSpPr>
        <p:spPr>
          <a:xfrm>
            <a:off x="8994127" y="1409687"/>
            <a:ext cx="387984" cy="541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20" marR="22170" indent="-131" algn="ctr">
              <a:lnSpc>
                <a:spcPct val="100097"/>
              </a:lnSpc>
              <a:spcBef>
                <a:spcPts val="420"/>
              </a:spcBef>
            </a:pP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b="1" spc="4" dirty="0" smtClean="0">
                <a:solidFill>
                  <a:srgbClr val="221F1F"/>
                </a:solidFill>
                <a:latin typeface="Calibri"/>
                <a:cs typeface="Calibri"/>
              </a:rPr>
              <a:t>MS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RG Vers</a:t>
            </a:r>
            <a:r>
              <a:rPr sz="800" b="1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endParaRPr sz="800">
              <a:latin typeface="Calibri"/>
              <a:cs typeface="Calibri"/>
            </a:endParaRPr>
          </a:p>
          <a:p>
            <a:pPr marL="123416" marR="120224" algn="ctr">
              <a:lnSpc>
                <a:spcPts val="960"/>
              </a:lnSpc>
              <a:spcBef>
                <a:spcPts val="48"/>
              </a:spcBef>
            </a:pPr>
            <a:r>
              <a:rPr sz="800" b="1" spc="0" dirty="0" smtClean="0">
                <a:solidFill>
                  <a:srgbClr val="221F1F"/>
                </a:solidFill>
                <a:latin typeface="Calibri"/>
                <a:cs typeface="Calibri"/>
              </a:rPr>
              <a:t>32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17" name="object 617"/>
          <p:cNvSpPr txBox="1"/>
          <p:nvPr/>
        </p:nvSpPr>
        <p:spPr>
          <a:xfrm>
            <a:off x="619099" y="1951227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6" name="object 616"/>
          <p:cNvSpPr txBox="1"/>
          <p:nvPr/>
        </p:nvSpPr>
        <p:spPr>
          <a:xfrm>
            <a:off x="897115" y="1951227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5" name="object 615"/>
          <p:cNvSpPr txBox="1"/>
          <p:nvPr/>
        </p:nvSpPr>
        <p:spPr>
          <a:xfrm>
            <a:off x="1283246" y="1951227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4" name="object 614"/>
          <p:cNvSpPr txBox="1"/>
          <p:nvPr/>
        </p:nvSpPr>
        <p:spPr>
          <a:xfrm>
            <a:off x="1624952" y="1951227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3" name="object 613"/>
          <p:cNvSpPr txBox="1"/>
          <p:nvPr/>
        </p:nvSpPr>
        <p:spPr>
          <a:xfrm>
            <a:off x="1966709" y="1951227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2" name="object 612"/>
          <p:cNvSpPr txBox="1"/>
          <p:nvPr/>
        </p:nvSpPr>
        <p:spPr>
          <a:xfrm>
            <a:off x="2337295" y="1951227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1" name="object 611"/>
          <p:cNvSpPr txBox="1"/>
          <p:nvPr/>
        </p:nvSpPr>
        <p:spPr>
          <a:xfrm>
            <a:off x="2725407" y="1951227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0" name="object 610"/>
          <p:cNvSpPr txBox="1"/>
          <p:nvPr/>
        </p:nvSpPr>
        <p:spPr>
          <a:xfrm>
            <a:off x="3113392" y="1951227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9" name="object 609"/>
          <p:cNvSpPr txBox="1"/>
          <p:nvPr/>
        </p:nvSpPr>
        <p:spPr>
          <a:xfrm>
            <a:off x="3507346" y="1951227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9" marR="14586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8" name="object 608"/>
          <p:cNvSpPr txBox="1"/>
          <p:nvPr/>
        </p:nvSpPr>
        <p:spPr>
          <a:xfrm>
            <a:off x="3885679" y="1951227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302" marR="16238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7" name="object 607"/>
          <p:cNvSpPr txBox="1"/>
          <p:nvPr/>
        </p:nvSpPr>
        <p:spPr>
          <a:xfrm>
            <a:off x="4296905" y="1951227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31" marR="150710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6" name="object 606"/>
          <p:cNvSpPr txBox="1"/>
          <p:nvPr/>
        </p:nvSpPr>
        <p:spPr>
          <a:xfrm>
            <a:off x="4682985" y="1951227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5" name="object 605"/>
          <p:cNvSpPr txBox="1"/>
          <p:nvPr/>
        </p:nvSpPr>
        <p:spPr>
          <a:xfrm>
            <a:off x="5246738" y="1951227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4" name="object 604"/>
          <p:cNvSpPr txBox="1"/>
          <p:nvPr/>
        </p:nvSpPr>
        <p:spPr>
          <a:xfrm>
            <a:off x="5825985" y="1951227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3" name="object 603"/>
          <p:cNvSpPr txBox="1"/>
          <p:nvPr/>
        </p:nvSpPr>
        <p:spPr>
          <a:xfrm>
            <a:off x="6237211" y="1951227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2" name="object 602"/>
          <p:cNvSpPr txBox="1"/>
          <p:nvPr/>
        </p:nvSpPr>
        <p:spPr>
          <a:xfrm>
            <a:off x="6646405" y="1951227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1" name="object 601"/>
          <p:cNvSpPr txBox="1"/>
          <p:nvPr/>
        </p:nvSpPr>
        <p:spPr>
          <a:xfrm>
            <a:off x="7047979" y="1951227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0" name="object 600"/>
          <p:cNvSpPr txBox="1"/>
          <p:nvPr/>
        </p:nvSpPr>
        <p:spPr>
          <a:xfrm>
            <a:off x="7441806" y="195122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9" name="object 599"/>
          <p:cNvSpPr txBox="1"/>
          <p:nvPr/>
        </p:nvSpPr>
        <p:spPr>
          <a:xfrm>
            <a:off x="7829918" y="1951227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8" name="object 598"/>
          <p:cNvSpPr txBox="1"/>
          <p:nvPr/>
        </p:nvSpPr>
        <p:spPr>
          <a:xfrm>
            <a:off x="8217903" y="195122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7" name="object 597"/>
          <p:cNvSpPr txBox="1"/>
          <p:nvPr/>
        </p:nvSpPr>
        <p:spPr>
          <a:xfrm>
            <a:off x="8606015" y="195122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6" name="object 596"/>
          <p:cNvSpPr txBox="1"/>
          <p:nvPr/>
        </p:nvSpPr>
        <p:spPr>
          <a:xfrm>
            <a:off x="8994127" y="1951227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451" marR="148109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95" name="object 595"/>
          <p:cNvSpPr txBox="1"/>
          <p:nvPr/>
        </p:nvSpPr>
        <p:spPr>
          <a:xfrm>
            <a:off x="619099" y="2108200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4" name="object 594"/>
          <p:cNvSpPr txBox="1"/>
          <p:nvPr/>
        </p:nvSpPr>
        <p:spPr>
          <a:xfrm>
            <a:off x="897115" y="2108200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3" name="object 593"/>
          <p:cNvSpPr txBox="1"/>
          <p:nvPr/>
        </p:nvSpPr>
        <p:spPr>
          <a:xfrm>
            <a:off x="1283246" y="2108200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2" name="object 592"/>
          <p:cNvSpPr txBox="1"/>
          <p:nvPr/>
        </p:nvSpPr>
        <p:spPr>
          <a:xfrm>
            <a:off x="1624952" y="2108200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1" name="object 591"/>
          <p:cNvSpPr txBox="1"/>
          <p:nvPr/>
        </p:nvSpPr>
        <p:spPr>
          <a:xfrm>
            <a:off x="1966709" y="2108200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0" name="object 590"/>
          <p:cNvSpPr txBox="1"/>
          <p:nvPr/>
        </p:nvSpPr>
        <p:spPr>
          <a:xfrm>
            <a:off x="2337295" y="2108200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9" name="object 589"/>
          <p:cNvSpPr txBox="1"/>
          <p:nvPr/>
        </p:nvSpPr>
        <p:spPr>
          <a:xfrm>
            <a:off x="2725407" y="2108200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8" name="object 588"/>
          <p:cNvSpPr txBox="1"/>
          <p:nvPr/>
        </p:nvSpPr>
        <p:spPr>
          <a:xfrm>
            <a:off x="3113392" y="2108200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7" name="object 587"/>
          <p:cNvSpPr txBox="1"/>
          <p:nvPr/>
        </p:nvSpPr>
        <p:spPr>
          <a:xfrm>
            <a:off x="3507346" y="2108200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9" marR="14586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86" name="object 586"/>
          <p:cNvSpPr txBox="1"/>
          <p:nvPr/>
        </p:nvSpPr>
        <p:spPr>
          <a:xfrm>
            <a:off x="3885679" y="2108200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302" marR="16238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85" name="object 585"/>
          <p:cNvSpPr txBox="1"/>
          <p:nvPr/>
        </p:nvSpPr>
        <p:spPr>
          <a:xfrm>
            <a:off x="4296905" y="2108200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31" marR="150710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84" name="object 584"/>
          <p:cNvSpPr txBox="1"/>
          <p:nvPr/>
        </p:nvSpPr>
        <p:spPr>
          <a:xfrm>
            <a:off x="4682985" y="2108200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3" name="object 583"/>
          <p:cNvSpPr txBox="1"/>
          <p:nvPr/>
        </p:nvSpPr>
        <p:spPr>
          <a:xfrm>
            <a:off x="5246738" y="2108200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2" name="object 582"/>
          <p:cNvSpPr txBox="1"/>
          <p:nvPr/>
        </p:nvSpPr>
        <p:spPr>
          <a:xfrm>
            <a:off x="5825985" y="2108200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1" name="object 581"/>
          <p:cNvSpPr txBox="1"/>
          <p:nvPr/>
        </p:nvSpPr>
        <p:spPr>
          <a:xfrm>
            <a:off x="6237211" y="2108200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0" name="object 580"/>
          <p:cNvSpPr txBox="1"/>
          <p:nvPr/>
        </p:nvSpPr>
        <p:spPr>
          <a:xfrm>
            <a:off x="6646405" y="2108200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9" name="object 579"/>
          <p:cNvSpPr txBox="1"/>
          <p:nvPr/>
        </p:nvSpPr>
        <p:spPr>
          <a:xfrm>
            <a:off x="7047979" y="2108200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8" name="object 578"/>
          <p:cNvSpPr txBox="1"/>
          <p:nvPr/>
        </p:nvSpPr>
        <p:spPr>
          <a:xfrm>
            <a:off x="7441806" y="2108200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7" name="object 577"/>
          <p:cNvSpPr txBox="1"/>
          <p:nvPr/>
        </p:nvSpPr>
        <p:spPr>
          <a:xfrm>
            <a:off x="7829918" y="2108200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6" name="object 576"/>
          <p:cNvSpPr txBox="1"/>
          <p:nvPr/>
        </p:nvSpPr>
        <p:spPr>
          <a:xfrm>
            <a:off x="8217903" y="2108200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5" name="object 575"/>
          <p:cNvSpPr txBox="1"/>
          <p:nvPr/>
        </p:nvSpPr>
        <p:spPr>
          <a:xfrm>
            <a:off x="8606015" y="2108200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575" marR="148112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74" name="object 574"/>
          <p:cNvSpPr txBox="1"/>
          <p:nvPr/>
        </p:nvSpPr>
        <p:spPr>
          <a:xfrm>
            <a:off x="8994127" y="2108200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3" name="object 573"/>
          <p:cNvSpPr txBox="1"/>
          <p:nvPr/>
        </p:nvSpPr>
        <p:spPr>
          <a:xfrm>
            <a:off x="619099" y="2265172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2" name="object 572"/>
          <p:cNvSpPr txBox="1"/>
          <p:nvPr/>
        </p:nvSpPr>
        <p:spPr>
          <a:xfrm>
            <a:off x="897115" y="2265172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1" name="object 571"/>
          <p:cNvSpPr txBox="1"/>
          <p:nvPr/>
        </p:nvSpPr>
        <p:spPr>
          <a:xfrm>
            <a:off x="1283246" y="2265172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0" name="object 570"/>
          <p:cNvSpPr txBox="1"/>
          <p:nvPr/>
        </p:nvSpPr>
        <p:spPr>
          <a:xfrm>
            <a:off x="1624952" y="2265172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9" name="object 569"/>
          <p:cNvSpPr txBox="1"/>
          <p:nvPr/>
        </p:nvSpPr>
        <p:spPr>
          <a:xfrm>
            <a:off x="1966709" y="2265172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79" marR="143068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8" name="object 568"/>
          <p:cNvSpPr txBox="1"/>
          <p:nvPr/>
        </p:nvSpPr>
        <p:spPr>
          <a:xfrm>
            <a:off x="2337295" y="2265172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96" marR="151077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7" name="object 567"/>
          <p:cNvSpPr txBox="1"/>
          <p:nvPr/>
        </p:nvSpPr>
        <p:spPr>
          <a:xfrm>
            <a:off x="2725407" y="2265172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6" name="object 566"/>
          <p:cNvSpPr txBox="1"/>
          <p:nvPr/>
        </p:nvSpPr>
        <p:spPr>
          <a:xfrm>
            <a:off x="3113392" y="2265172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5" name="object 565"/>
          <p:cNvSpPr txBox="1"/>
          <p:nvPr/>
        </p:nvSpPr>
        <p:spPr>
          <a:xfrm>
            <a:off x="3507346" y="2265172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0" marR="14587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4" name="object 564"/>
          <p:cNvSpPr txBox="1"/>
          <p:nvPr/>
        </p:nvSpPr>
        <p:spPr>
          <a:xfrm>
            <a:off x="3885679" y="2265172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293" marR="16239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3" name="object 563"/>
          <p:cNvSpPr txBox="1"/>
          <p:nvPr/>
        </p:nvSpPr>
        <p:spPr>
          <a:xfrm>
            <a:off x="4296905" y="2265172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22" marR="150719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2" name="object 562"/>
          <p:cNvSpPr txBox="1"/>
          <p:nvPr/>
        </p:nvSpPr>
        <p:spPr>
          <a:xfrm>
            <a:off x="4682985" y="2265172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1" name="object 561"/>
          <p:cNvSpPr txBox="1"/>
          <p:nvPr/>
        </p:nvSpPr>
        <p:spPr>
          <a:xfrm>
            <a:off x="5246738" y="2265172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0" name="object 560"/>
          <p:cNvSpPr txBox="1"/>
          <p:nvPr/>
        </p:nvSpPr>
        <p:spPr>
          <a:xfrm>
            <a:off x="5825985" y="2265172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9" name="object 559"/>
          <p:cNvSpPr txBox="1"/>
          <p:nvPr/>
        </p:nvSpPr>
        <p:spPr>
          <a:xfrm>
            <a:off x="6237211" y="2265172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8" name="object 558"/>
          <p:cNvSpPr txBox="1"/>
          <p:nvPr/>
        </p:nvSpPr>
        <p:spPr>
          <a:xfrm>
            <a:off x="6646405" y="2265172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7" name="object 557"/>
          <p:cNvSpPr txBox="1"/>
          <p:nvPr/>
        </p:nvSpPr>
        <p:spPr>
          <a:xfrm>
            <a:off x="7047979" y="2265172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6" name="object 556"/>
          <p:cNvSpPr txBox="1"/>
          <p:nvPr/>
        </p:nvSpPr>
        <p:spPr>
          <a:xfrm>
            <a:off x="7441806" y="226517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5" name="object 555"/>
          <p:cNvSpPr txBox="1"/>
          <p:nvPr/>
        </p:nvSpPr>
        <p:spPr>
          <a:xfrm>
            <a:off x="7829918" y="2265172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4" name="object 554"/>
          <p:cNvSpPr txBox="1"/>
          <p:nvPr/>
        </p:nvSpPr>
        <p:spPr>
          <a:xfrm>
            <a:off x="8217903" y="226517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063" marR="14862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53" name="object 553"/>
          <p:cNvSpPr txBox="1"/>
          <p:nvPr/>
        </p:nvSpPr>
        <p:spPr>
          <a:xfrm>
            <a:off x="8606015" y="226517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2" name="object 552"/>
          <p:cNvSpPr txBox="1"/>
          <p:nvPr/>
        </p:nvSpPr>
        <p:spPr>
          <a:xfrm>
            <a:off x="8994127" y="2265172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1" name="object 551"/>
          <p:cNvSpPr txBox="1"/>
          <p:nvPr/>
        </p:nvSpPr>
        <p:spPr>
          <a:xfrm>
            <a:off x="619099" y="2422271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0" name="object 550"/>
          <p:cNvSpPr txBox="1"/>
          <p:nvPr/>
        </p:nvSpPr>
        <p:spPr>
          <a:xfrm>
            <a:off x="897115" y="2422271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9" name="object 549"/>
          <p:cNvSpPr txBox="1"/>
          <p:nvPr/>
        </p:nvSpPr>
        <p:spPr>
          <a:xfrm>
            <a:off x="1283246" y="2422271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8" name="object 548"/>
          <p:cNvSpPr txBox="1"/>
          <p:nvPr/>
        </p:nvSpPr>
        <p:spPr>
          <a:xfrm>
            <a:off x="1624952" y="2422271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7" name="object 547"/>
          <p:cNvSpPr txBox="1"/>
          <p:nvPr/>
        </p:nvSpPr>
        <p:spPr>
          <a:xfrm>
            <a:off x="1966709" y="2422271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79" marR="143068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6" name="object 546"/>
          <p:cNvSpPr txBox="1"/>
          <p:nvPr/>
        </p:nvSpPr>
        <p:spPr>
          <a:xfrm>
            <a:off x="2337295" y="2422271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96" marR="151077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5" name="object 545"/>
          <p:cNvSpPr txBox="1"/>
          <p:nvPr/>
        </p:nvSpPr>
        <p:spPr>
          <a:xfrm>
            <a:off x="2725407" y="2422271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4" name="object 544"/>
          <p:cNvSpPr txBox="1"/>
          <p:nvPr/>
        </p:nvSpPr>
        <p:spPr>
          <a:xfrm>
            <a:off x="3113392" y="2422271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3" name="object 543"/>
          <p:cNvSpPr txBox="1"/>
          <p:nvPr/>
        </p:nvSpPr>
        <p:spPr>
          <a:xfrm>
            <a:off x="3507346" y="2422271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0" marR="145874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2" name="object 542"/>
          <p:cNvSpPr txBox="1"/>
          <p:nvPr/>
        </p:nvSpPr>
        <p:spPr>
          <a:xfrm>
            <a:off x="3885679" y="242227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293" marR="162394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1" name="object 541"/>
          <p:cNvSpPr txBox="1"/>
          <p:nvPr/>
        </p:nvSpPr>
        <p:spPr>
          <a:xfrm>
            <a:off x="4296905" y="2422271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22" marR="150719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0" name="object 540"/>
          <p:cNvSpPr txBox="1"/>
          <p:nvPr/>
        </p:nvSpPr>
        <p:spPr>
          <a:xfrm>
            <a:off x="4682985" y="2422271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9" name="object 539"/>
          <p:cNvSpPr txBox="1"/>
          <p:nvPr/>
        </p:nvSpPr>
        <p:spPr>
          <a:xfrm>
            <a:off x="5246738" y="2422271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8" name="object 538"/>
          <p:cNvSpPr txBox="1"/>
          <p:nvPr/>
        </p:nvSpPr>
        <p:spPr>
          <a:xfrm>
            <a:off x="5825985" y="242227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7" name="object 537"/>
          <p:cNvSpPr txBox="1"/>
          <p:nvPr/>
        </p:nvSpPr>
        <p:spPr>
          <a:xfrm>
            <a:off x="6237211" y="2422271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6" name="object 536"/>
          <p:cNvSpPr txBox="1"/>
          <p:nvPr/>
        </p:nvSpPr>
        <p:spPr>
          <a:xfrm>
            <a:off x="6646405" y="2422271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5" name="object 535"/>
          <p:cNvSpPr txBox="1"/>
          <p:nvPr/>
        </p:nvSpPr>
        <p:spPr>
          <a:xfrm>
            <a:off x="7047979" y="2422271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4" name="object 534"/>
          <p:cNvSpPr txBox="1"/>
          <p:nvPr/>
        </p:nvSpPr>
        <p:spPr>
          <a:xfrm>
            <a:off x="7441806" y="242227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3" name="object 533"/>
          <p:cNvSpPr txBox="1"/>
          <p:nvPr/>
        </p:nvSpPr>
        <p:spPr>
          <a:xfrm>
            <a:off x="7829918" y="242227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060" marR="148500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32" name="object 532"/>
          <p:cNvSpPr txBox="1"/>
          <p:nvPr/>
        </p:nvSpPr>
        <p:spPr>
          <a:xfrm>
            <a:off x="8217903" y="242227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1" name="object 531"/>
          <p:cNvSpPr txBox="1"/>
          <p:nvPr/>
        </p:nvSpPr>
        <p:spPr>
          <a:xfrm>
            <a:off x="8606015" y="242227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0" name="object 530"/>
          <p:cNvSpPr txBox="1"/>
          <p:nvPr/>
        </p:nvSpPr>
        <p:spPr>
          <a:xfrm>
            <a:off x="8994127" y="242227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9" name="object 529"/>
          <p:cNvSpPr txBox="1"/>
          <p:nvPr/>
        </p:nvSpPr>
        <p:spPr>
          <a:xfrm>
            <a:off x="619099" y="2579243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8" name="object 528"/>
          <p:cNvSpPr txBox="1"/>
          <p:nvPr/>
        </p:nvSpPr>
        <p:spPr>
          <a:xfrm>
            <a:off x="897115" y="2579243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7" name="object 527"/>
          <p:cNvSpPr txBox="1"/>
          <p:nvPr/>
        </p:nvSpPr>
        <p:spPr>
          <a:xfrm>
            <a:off x="1283246" y="2579243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6" name="object 526"/>
          <p:cNvSpPr txBox="1"/>
          <p:nvPr/>
        </p:nvSpPr>
        <p:spPr>
          <a:xfrm>
            <a:off x="1624952" y="2579243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5" name="object 525"/>
          <p:cNvSpPr txBox="1"/>
          <p:nvPr/>
        </p:nvSpPr>
        <p:spPr>
          <a:xfrm>
            <a:off x="1966709" y="2579243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79" marR="143068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24" name="object 524"/>
          <p:cNvSpPr txBox="1"/>
          <p:nvPr/>
        </p:nvSpPr>
        <p:spPr>
          <a:xfrm>
            <a:off x="2337295" y="2579243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96" marR="151077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23" name="object 523"/>
          <p:cNvSpPr txBox="1"/>
          <p:nvPr/>
        </p:nvSpPr>
        <p:spPr>
          <a:xfrm>
            <a:off x="2725407" y="2579243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2" name="object 522"/>
          <p:cNvSpPr txBox="1"/>
          <p:nvPr/>
        </p:nvSpPr>
        <p:spPr>
          <a:xfrm>
            <a:off x="3113392" y="2579243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1" name="object 521"/>
          <p:cNvSpPr txBox="1"/>
          <p:nvPr/>
        </p:nvSpPr>
        <p:spPr>
          <a:xfrm>
            <a:off x="3507346" y="2579243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0" marR="145874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20" name="object 520"/>
          <p:cNvSpPr txBox="1"/>
          <p:nvPr/>
        </p:nvSpPr>
        <p:spPr>
          <a:xfrm>
            <a:off x="3885679" y="2579243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293" marR="162394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19" name="object 519"/>
          <p:cNvSpPr txBox="1"/>
          <p:nvPr/>
        </p:nvSpPr>
        <p:spPr>
          <a:xfrm>
            <a:off x="4296905" y="2579243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22" marR="150719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18" name="object 518"/>
          <p:cNvSpPr txBox="1"/>
          <p:nvPr/>
        </p:nvSpPr>
        <p:spPr>
          <a:xfrm>
            <a:off x="4682985" y="2579243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7" name="object 517"/>
          <p:cNvSpPr txBox="1"/>
          <p:nvPr/>
        </p:nvSpPr>
        <p:spPr>
          <a:xfrm>
            <a:off x="5246738" y="2579243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6" name="object 516"/>
          <p:cNvSpPr txBox="1"/>
          <p:nvPr/>
        </p:nvSpPr>
        <p:spPr>
          <a:xfrm>
            <a:off x="5825985" y="2579243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5" name="object 515"/>
          <p:cNvSpPr txBox="1"/>
          <p:nvPr/>
        </p:nvSpPr>
        <p:spPr>
          <a:xfrm>
            <a:off x="6237211" y="2579243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4" name="object 514"/>
          <p:cNvSpPr txBox="1"/>
          <p:nvPr/>
        </p:nvSpPr>
        <p:spPr>
          <a:xfrm>
            <a:off x="6646405" y="2579243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3" name="object 513"/>
          <p:cNvSpPr txBox="1"/>
          <p:nvPr/>
        </p:nvSpPr>
        <p:spPr>
          <a:xfrm>
            <a:off x="7047979" y="2579243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2" name="object 512"/>
          <p:cNvSpPr txBox="1"/>
          <p:nvPr/>
        </p:nvSpPr>
        <p:spPr>
          <a:xfrm>
            <a:off x="7441806" y="257924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184" marR="148503" algn="ctr">
              <a:lnSpc>
                <a:spcPts val="855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11" name="object 511"/>
          <p:cNvSpPr txBox="1"/>
          <p:nvPr/>
        </p:nvSpPr>
        <p:spPr>
          <a:xfrm>
            <a:off x="7829918" y="2579243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0" name="object 510"/>
          <p:cNvSpPr txBox="1"/>
          <p:nvPr/>
        </p:nvSpPr>
        <p:spPr>
          <a:xfrm>
            <a:off x="8217903" y="257924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9" name="object 509"/>
          <p:cNvSpPr txBox="1"/>
          <p:nvPr/>
        </p:nvSpPr>
        <p:spPr>
          <a:xfrm>
            <a:off x="8606015" y="257924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8" name="object 508"/>
          <p:cNvSpPr txBox="1"/>
          <p:nvPr/>
        </p:nvSpPr>
        <p:spPr>
          <a:xfrm>
            <a:off x="8994127" y="2579243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7" name="object 507"/>
          <p:cNvSpPr txBox="1"/>
          <p:nvPr/>
        </p:nvSpPr>
        <p:spPr>
          <a:xfrm>
            <a:off x="619099" y="2736215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6" name="object 506"/>
          <p:cNvSpPr txBox="1"/>
          <p:nvPr/>
        </p:nvSpPr>
        <p:spPr>
          <a:xfrm>
            <a:off x="897115" y="2736215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5" name="object 505"/>
          <p:cNvSpPr txBox="1"/>
          <p:nvPr/>
        </p:nvSpPr>
        <p:spPr>
          <a:xfrm>
            <a:off x="1283246" y="2736215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4" name="object 504"/>
          <p:cNvSpPr txBox="1"/>
          <p:nvPr/>
        </p:nvSpPr>
        <p:spPr>
          <a:xfrm>
            <a:off x="1624952" y="2736215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3" name="object 503"/>
          <p:cNvSpPr txBox="1"/>
          <p:nvPr/>
        </p:nvSpPr>
        <p:spPr>
          <a:xfrm>
            <a:off x="1966709" y="2736215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79" marR="143068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02" name="object 502"/>
          <p:cNvSpPr txBox="1"/>
          <p:nvPr/>
        </p:nvSpPr>
        <p:spPr>
          <a:xfrm>
            <a:off x="2337295" y="2736215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96" marR="151077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01" name="object 501"/>
          <p:cNvSpPr txBox="1"/>
          <p:nvPr/>
        </p:nvSpPr>
        <p:spPr>
          <a:xfrm>
            <a:off x="2725407" y="2736215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0" name="object 500"/>
          <p:cNvSpPr txBox="1"/>
          <p:nvPr/>
        </p:nvSpPr>
        <p:spPr>
          <a:xfrm>
            <a:off x="3113392" y="2736215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9" name="object 499"/>
          <p:cNvSpPr txBox="1"/>
          <p:nvPr/>
        </p:nvSpPr>
        <p:spPr>
          <a:xfrm>
            <a:off x="3507346" y="2736215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20" marR="14587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8" name="object 498"/>
          <p:cNvSpPr txBox="1"/>
          <p:nvPr/>
        </p:nvSpPr>
        <p:spPr>
          <a:xfrm>
            <a:off x="3885679" y="2736215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293" marR="16239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4296905" y="2736215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22" marR="150719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6" name="object 496"/>
          <p:cNvSpPr txBox="1"/>
          <p:nvPr/>
        </p:nvSpPr>
        <p:spPr>
          <a:xfrm>
            <a:off x="4682985" y="2736215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5" name="object 495"/>
          <p:cNvSpPr txBox="1"/>
          <p:nvPr/>
        </p:nvSpPr>
        <p:spPr>
          <a:xfrm>
            <a:off x="5246738" y="2736215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4" name="object 494"/>
          <p:cNvSpPr txBox="1"/>
          <p:nvPr/>
        </p:nvSpPr>
        <p:spPr>
          <a:xfrm>
            <a:off x="5825985" y="2736215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3" name="object 493"/>
          <p:cNvSpPr txBox="1"/>
          <p:nvPr/>
        </p:nvSpPr>
        <p:spPr>
          <a:xfrm>
            <a:off x="6237211" y="2736215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2" name="object 492"/>
          <p:cNvSpPr txBox="1"/>
          <p:nvPr/>
        </p:nvSpPr>
        <p:spPr>
          <a:xfrm>
            <a:off x="6646405" y="2736215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1" name="object 491"/>
          <p:cNvSpPr txBox="1"/>
          <p:nvPr/>
        </p:nvSpPr>
        <p:spPr>
          <a:xfrm>
            <a:off x="7047979" y="2736215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594" marR="151808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0" name="object 490"/>
          <p:cNvSpPr txBox="1"/>
          <p:nvPr/>
        </p:nvSpPr>
        <p:spPr>
          <a:xfrm>
            <a:off x="7441806" y="2736215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9" name="object 489"/>
          <p:cNvSpPr txBox="1"/>
          <p:nvPr/>
        </p:nvSpPr>
        <p:spPr>
          <a:xfrm>
            <a:off x="7829918" y="2736215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8" name="object 488"/>
          <p:cNvSpPr txBox="1"/>
          <p:nvPr/>
        </p:nvSpPr>
        <p:spPr>
          <a:xfrm>
            <a:off x="8217903" y="2736215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7" name="object 487"/>
          <p:cNvSpPr txBox="1"/>
          <p:nvPr/>
        </p:nvSpPr>
        <p:spPr>
          <a:xfrm>
            <a:off x="8606015" y="2736215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6" name="object 486"/>
          <p:cNvSpPr txBox="1"/>
          <p:nvPr/>
        </p:nvSpPr>
        <p:spPr>
          <a:xfrm>
            <a:off x="8994127" y="2736215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5" name="object 485"/>
          <p:cNvSpPr txBox="1"/>
          <p:nvPr/>
        </p:nvSpPr>
        <p:spPr>
          <a:xfrm>
            <a:off x="619099" y="2893314"/>
            <a:ext cx="278015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38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4" name="object 484"/>
          <p:cNvSpPr txBox="1"/>
          <p:nvPr/>
        </p:nvSpPr>
        <p:spPr>
          <a:xfrm>
            <a:off x="897115" y="2893314"/>
            <a:ext cx="386130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3" name="object 483"/>
          <p:cNvSpPr txBox="1"/>
          <p:nvPr/>
        </p:nvSpPr>
        <p:spPr>
          <a:xfrm>
            <a:off x="1283246" y="2893314"/>
            <a:ext cx="341706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2" name="object 482"/>
          <p:cNvSpPr txBox="1"/>
          <p:nvPr/>
        </p:nvSpPr>
        <p:spPr>
          <a:xfrm>
            <a:off x="1624952" y="2893314"/>
            <a:ext cx="341756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1" name="object 481"/>
          <p:cNvSpPr txBox="1"/>
          <p:nvPr/>
        </p:nvSpPr>
        <p:spPr>
          <a:xfrm>
            <a:off x="1966709" y="2893314"/>
            <a:ext cx="370586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42979" marR="143068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2337295" y="2893314"/>
            <a:ext cx="388112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52496" marR="151077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2725407" y="2893314"/>
            <a:ext cx="387985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8" name="object 478"/>
          <p:cNvSpPr txBox="1"/>
          <p:nvPr/>
        </p:nvSpPr>
        <p:spPr>
          <a:xfrm>
            <a:off x="3113392" y="2893314"/>
            <a:ext cx="393953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7" name="object 477"/>
          <p:cNvSpPr txBox="1"/>
          <p:nvPr/>
        </p:nvSpPr>
        <p:spPr>
          <a:xfrm>
            <a:off x="3507346" y="2893314"/>
            <a:ext cx="378333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47920" marR="145874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3885679" y="2893314"/>
            <a:ext cx="411225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64293" marR="162394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4296905" y="2893314"/>
            <a:ext cx="386079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50822" marR="150719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4682985" y="2893314"/>
            <a:ext cx="563752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3" name="object 473"/>
          <p:cNvSpPr txBox="1"/>
          <p:nvPr/>
        </p:nvSpPr>
        <p:spPr>
          <a:xfrm>
            <a:off x="5246738" y="2893314"/>
            <a:ext cx="579247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2" name="object 472"/>
          <p:cNvSpPr txBox="1"/>
          <p:nvPr/>
        </p:nvSpPr>
        <p:spPr>
          <a:xfrm>
            <a:off x="5825985" y="2893314"/>
            <a:ext cx="411225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1" name="object 471"/>
          <p:cNvSpPr txBox="1"/>
          <p:nvPr/>
        </p:nvSpPr>
        <p:spPr>
          <a:xfrm>
            <a:off x="6237211" y="2893314"/>
            <a:ext cx="409193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0" name="object 470"/>
          <p:cNvSpPr txBox="1"/>
          <p:nvPr/>
        </p:nvSpPr>
        <p:spPr>
          <a:xfrm>
            <a:off x="6646405" y="2893314"/>
            <a:ext cx="401574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56502" marR="156647" algn="ctr">
              <a:lnSpc>
                <a:spcPts val="855"/>
              </a:lnSpc>
              <a:spcBef>
                <a:spcPts val="4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7047979" y="2893314"/>
            <a:ext cx="393826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8" name="object 468"/>
          <p:cNvSpPr txBox="1"/>
          <p:nvPr/>
        </p:nvSpPr>
        <p:spPr>
          <a:xfrm>
            <a:off x="7441806" y="2893314"/>
            <a:ext cx="388111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7" name="object 467"/>
          <p:cNvSpPr txBox="1"/>
          <p:nvPr/>
        </p:nvSpPr>
        <p:spPr>
          <a:xfrm>
            <a:off x="7829918" y="2893314"/>
            <a:ext cx="387984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6" name="object 466"/>
          <p:cNvSpPr txBox="1"/>
          <p:nvPr/>
        </p:nvSpPr>
        <p:spPr>
          <a:xfrm>
            <a:off x="8217903" y="2893314"/>
            <a:ext cx="388111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5" name="object 465"/>
          <p:cNvSpPr txBox="1"/>
          <p:nvPr/>
        </p:nvSpPr>
        <p:spPr>
          <a:xfrm>
            <a:off x="8606015" y="2893314"/>
            <a:ext cx="388111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4" name="object 464"/>
          <p:cNvSpPr txBox="1"/>
          <p:nvPr/>
        </p:nvSpPr>
        <p:spPr>
          <a:xfrm>
            <a:off x="8994127" y="2893314"/>
            <a:ext cx="387984" cy="180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3" name="object 463"/>
          <p:cNvSpPr txBox="1"/>
          <p:nvPr/>
        </p:nvSpPr>
        <p:spPr>
          <a:xfrm>
            <a:off x="619099" y="3074162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897115" y="3074162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1283246" y="3074162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0" name="object 460"/>
          <p:cNvSpPr txBox="1"/>
          <p:nvPr/>
        </p:nvSpPr>
        <p:spPr>
          <a:xfrm>
            <a:off x="1624952" y="3074162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9" name="object 459"/>
          <p:cNvSpPr txBox="1"/>
          <p:nvPr/>
        </p:nvSpPr>
        <p:spPr>
          <a:xfrm>
            <a:off x="1966709" y="3074162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50" marR="143097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2337295" y="3074162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7" name="object 457"/>
          <p:cNvSpPr txBox="1"/>
          <p:nvPr/>
        </p:nvSpPr>
        <p:spPr>
          <a:xfrm>
            <a:off x="2725407" y="3074162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6" name="object 456"/>
          <p:cNvSpPr txBox="1"/>
          <p:nvPr/>
        </p:nvSpPr>
        <p:spPr>
          <a:xfrm>
            <a:off x="3113392" y="3074162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5" name="object 455"/>
          <p:cNvSpPr txBox="1"/>
          <p:nvPr/>
        </p:nvSpPr>
        <p:spPr>
          <a:xfrm>
            <a:off x="3507346" y="3074162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73" marR="145921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3885679" y="3074162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3" name="object 453"/>
          <p:cNvSpPr txBox="1"/>
          <p:nvPr/>
        </p:nvSpPr>
        <p:spPr>
          <a:xfrm>
            <a:off x="4296905" y="3074162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2" name="object 452"/>
          <p:cNvSpPr txBox="1"/>
          <p:nvPr/>
        </p:nvSpPr>
        <p:spPr>
          <a:xfrm>
            <a:off x="4682985" y="3074162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1" name="object 451"/>
          <p:cNvSpPr txBox="1"/>
          <p:nvPr/>
        </p:nvSpPr>
        <p:spPr>
          <a:xfrm>
            <a:off x="5246738" y="3074162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0" name="object 450"/>
          <p:cNvSpPr txBox="1"/>
          <p:nvPr/>
        </p:nvSpPr>
        <p:spPr>
          <a:xfrm>
            <a:off x="5825985" y="3074162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9" name="object 449"/>
          <p:cNvSpPr txBox="1"/>
          <p:nvPr/>
        </p:nvSpPr>
        <p:spPr>
          <a:xfrm>
            <a:off x="6237211" y="3074162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884" marR="159884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6646405" y="3074162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7" name="object 447"/>
          <p:cNvSpPr txBox="1"/>
          <p:nvPr/>
        </p:nvSpPr>
        <p:spPr>
          <a:xfrm>
            <a:off x="7047979" y="3074162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6" name="object 446"/>
          <p:cNvSpPr txBox="1"/>
          <p:nvPr/>
        </p:nvSpPr>
        <p:spPr>
          <a:xfrm>
            <a:off x="7441806" y="307416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5" name="object 445"/>
          <p:cNvSpPr txBox="1"/>
          <p:nvPr/>
        </p:nvSpPr>
        <p:spPr>
          <a:xfrm>
            <a:off x="7829918" y="3074162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4" name="object 444"/>
          <p:cNvSpPr txBox="1"/>
          <p:nvPr/>
        </p:nvSpPr>
        <p:spPr>
          <a:xfrm>
            <a:off x="8217903" y="307416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3" name="object 443"/>
          <p:cNvSpPr txBox="1"/>
          <p:nvPr/>
        </p:nvSpPr>
        <p:spPr>
          <a:xfrm>
            <a:off x="8606015" y="3074162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2" name="object 442"/>
          <p:cNvSpPr txBox="1"/>
          <p:nvPr/>
        </p:nvSpPr>
        <p:spPr>
          <a:xfrm>
            <a:off x="8994127" y="3074162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1" name="object 441"/>
          <p:cNvSpPr txBox="1"/>
          <p:nvPr/>
        </p:nvSpPr>
        <p:spPr>
          <a:xfrm>
            <a:off x="619099" y="3231261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5"/>
              </a:lnSpc>
              <a:spcBef>
                <a:spcPts val="19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897115" y="3231261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1283246" y="3231261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8" name="object 438"/>
          <p:cNvSpPr txBox="1"/>
          <p:nvPr/>
        </p:nvSpPr>
        <p:spPr>
          <a:xfrm>
            <a:off x="1624952" y="3231261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7" name="object 437"/>
          <p:cNvSpPr txBox="1"/>
          <p:nvPr/>
        </p:nvSpPr>
        <p:spPr>
          <a:xfrm>
            <a:off x="1966709" y="3231261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50" marR="143097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2337295" y="3231261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5" name="object 435"/>
          <p:cNvSpPr txBox="1"/>
          <p:nvPr/>
        </p:nvSpPr>
        <p:spPr>
          <a:xfrm>
            <a:off x="2725407" y="3231261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4" name="object 434"/>
          <p:cNvSpPr txBox="1"/>
          <p:nvPr/>
        </p:nvSpPr>
        <p:spPr>
          <a:xfrm>
            <a:off x="3113392" y="3231261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3" name="object 433"/>
          <p:cNvSpPr txBox="1"/>
          <p:nvPr/>
        </p:nvSpPr>
        <p:spPr>
          <a:xfrm>
            <a:off x="3507346" y="3231261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73" marR="145921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3885679" y="323126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1" name="object 431"/>
          <p:cNvSpPr txBox="1"/>
          <p:nvPr/>
        </p:nvSpPr>
        <p:spPr>
          <a:xfrm>
            <a:off x="4296905" y="3231261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0" name="object 430"/>
          <p:cNvSpPr txBox="1"/>
          <p:nvPr/>
        </p:nvSpPr>
        <p:spPr>
          <a:xfrm>
            <a:off x="4682985" y="3231261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9" name="object 429"/>
          <p:cNvSpPr txBox="1"/>
          <p:nvPr/>
        </p:nvSpPr>
        <p:spPr>
          <a:xfrm>
            <a:off x="5246738" y="3231261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8" name="object 428"/>
          <p:cNvSpPr txBox="1"/>
          <p:nvPr/>
        </p:nvSpPr>
        <p:spPr>
          <a:xfrm>
            <a:off x="5825985" y="323126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405" marR="160396" algn="ctr">
              <a:lnSpc>
                <a:spcPct val="101725"/>
              </a:lnSpc>
              <a:spcBef>
                <a:spcPts val="380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6237211" y="3231261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6" name="object 426"/>
          <p:cNvSpPr txBox="1"/>
          <p:nvPr/>
        </p:nvSpPr>
        <p:spPr>
          <a:xfrm>
            <a:off x="6646405" y="3231261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5" name="object 425"/>
          <p:cNvSpPr txBox="1"/>
          <p:nvPr/>
        </p:nvSpPr>
        <p:spPr>
          <a:xfrm>
            <a:off x="7047979" y="3231261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4" name="object 424"/>
          <p:cNvSpPr txBox="1"/>
          <p:nvPr/>
        </p:nvSpPr>
        <p:spPr>
          <a:xfrm>
            <a:off x="7441806" y="323126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3" name="object 423"/>
          <p:cNvSpPr txBox="1"/>
          <p:nvPr/>
        </p:nvSpPr>
        <p:spPr>
          <a:xfrm>
            <a:off x="7829918" y="323126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2" name="object 422"/>
          <p:cNvSpPr txBox="1"/>
          <p:nvPr/>
        </p:nvSpPr>
        <p:spPr>
          <a:xfrm>
            <a:off x="8217903" y="323126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1" name="object 421"/>
          <p:cNvSpPr txBox="1"/>
          <p:nvPr/>
        </p:nvSpPr>
        <p:spPr>
          <a:xfrm>
            <a:off x="8606015" y="323126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0" name="object 420"/>
          <p:cNvSpPr txBox="1"/>
          <p:nvPr/>
        </p:nvSpPr>
        <p:spPr>
          <a:xfrm>
            <a:off x="8994127" y="323126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9" name="object 419"/>
          <p:cNvSpPr txBox="1"/>
          <p:nvPr/>
        </p:nvSpPr>
        <p:spPr>
          <a:xfrm>
            <a:off x="619099" y="3388233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897115" y="3388233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1283246" y="3388233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1624952" y="3388233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1966709" y="3388233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941" marR="14310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2337295" y="3388233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3" name="object 413"/>
          <p:cNvSpPr txBox="1"/>
          <p:nvPr/>
        </p:nvSpPr>
        <p:spPr>
          <a:xfrm>
            <a:off x="2725407" y="3388233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2" name="object 412"/>
          <p:cNvSpPr txBox="1"/>
          <p:nvPr/>
        </p:nvSpPr>
        <p:spPr>
          <a:xfrm>
            <a:off x="3113392" y="3388233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20" marR="15206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3507346" y="3388233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0" name="object 410"/>
          <p:cNvSpPr txBox="1"/>
          <p:nvPr/>
        </p:nvSpPr>
        <p:spPr>
          <a:xfrm>
            <a:off x="3885679" y="3388233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9" name="object 409"/>
          <p:cNvSpPr txBox="1"/>
          <p:nvPr/>
        </p:nvSpPr>
        <p:spPr>
          <a:xfrm>
            <a:off x="4296905" y="3388233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8" name="object 408"/>
          <p:cNvSpPr txBox="1"/>
          <p:nvPr/>
        </p:nvSpPr>
        <p:spPr>
          <a:xfrm>
            <a:off x="4682985" y="3388233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7" name="object 407"/>
          <p:cNvSpPr txBox="1"/>
          <p:nvPr/>
        </p:nvSpPr>
        <p:spPr>
          <a:xfrm>
            <a:off x="5246738" y="3388233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6" name="object 406"/>
          <p:cNvSpPr txBox="1"/>
          <p:nvPr/>
        </p:nvSpPr>
        <p:spPr>
          <a:xfrm>
            <a:off x="5825985" y="3388233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5" name="object 405"/>
          <p:cNvSpPr txBox="1"/>
          <p:nvPr/>
        </p:nvSpPr>
        <p:spPr>
          <a:xfrm>
            <a:off x="6237211" y="3388233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4" name="object 404"/>
          <p:cNvSpPr txBox="1"/>
          <p:nvPr/>
        </p:nvSpPr>
        <p:spPr>
          <a:xfrm>
            <a:off x="6646405" y="3388233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3" name="object 403"/>
          <p:cNvSpPr txBox="1"/>
          <p:nvPr/>
        </p:nvSpPr>
        <p:spPr>
          <a:xfrm>
            <a:off x="7047979" y="3388233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2" name="object 402"/>
          <p:cNvSpPr txBox="1"/>
          <p:nvPr/>
        </p:nvSpPr>
        <p:spPr>
          <a:xfrm>
            <a:off x="7441806" y="338823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1" name="object 401"/>
          <p:cNvSpPr txBox="1"/>
          <p:nvPr/>
        </p:nvSpPr>
        <p:spPr>
          <a:xfrm>
            <a:off x="7829918" y="3388233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0" name="object 400"/>
          <p:cNvSpPr txBox="1"/>
          <p:nvPr/>
        </p:nvSpPr>
        <p:spPr>
          <a:xfrm>
            <a:off x="8217903" y="338823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9" name="object 399"/>
          <p:cNvSpPr txBox="1"/>
          <p:nvPr/>
        </p:nvSpPr>
        <p:spPr>
          <a:xfrm>
            <a:off x="8606015" y="3388233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8" name="object 398"/>
          <p:cNvSpPr txBox="1"/>
          <p:nvPr/>
        </p:nvSpPr>
        <p:spPr>
          <a:xfrm>
            <a:off x="8994127" y="3388233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7" name="object 397"/>
          <p:cNvSpPr txBox="1"/>
          <p:nvPr/>
        </p:nvSpPr>
        <p:spPr>
          <a:xfrm>
            <a:off x="619099" y="3545205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897115" y="3545205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1283246" y="3545205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1624952" y="3545205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1966709" y="3545205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2" name="object 392"/>
          <p:cNvSpPr txBox="1"/>
          <p:nvPr/>
        </p:nvSpPr>
        <p:spPr>
          <a:xfrm>
            <a:off x="2337295" y="3545205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1" name="object 391"/>
          <p:cNvSpPr txBox="1"/>
          <p:nvPr/>
        </p:nvSpPr>
        <p:spPr>
          <a:xfrm>
            <a:off x="2725407" y="3545205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0" name="object 390"/>
          <p:cNvSpPr txBox="1"/>
          <p:nvPr/>
        </p:nvSpPr>
        <p:spPr>
          <a:xfrm>
            <a:off x="3113392" y="3545205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26" marR="152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3507346" y="3545205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8" name="object 388"/>
          <p:cNvSpPr txBox="1"/>
          <p:nvPr/>
        </p:nvSpPr>
        <p:spPr>
          <a:xfrm>
            <a:off x="3885679" y="3545205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7" name="object 387"/>
          <p:cNvSpPr txBox="1"/>
          <p:nvPr/>
        </p:nvSpPr>
        <p:spPr>
          <a:xfrm>
            <a:off x="4296905" y="3545205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6" name="object 386"/>
          <p:cNvSpPr txBox="1"/>
          <p:nvPr/>
        </p:nvSpPr>
        <p:spPr>
          <a:xfrm>
            <a:off x="4682985" y="3545205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5" name="object 385"/>
          <p:cNvSpPr txBox="1"/>
          <p:nvPr/>
        </p:nvSpPr>
        <p:spPr>
          <a:xfrm>
            <a:off x="5246738" y="3545205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4" name="object 384"/>
          <p:cNvSpPr txBox="1"/>
          <p:nvPr/>
        </p:nvSpPr>
        <p:spPr>
          <a:xfrm>
            <a:off x="5825985" y="3545205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3" name="object 383"/>
          <p:cNvSpPr txBox="1"/>
          <p:nvPr/>
        </p:nvSpPr>
        <p:spPr>
          <a:xfrm>
            <a:off x="6237211" y="3545205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2" name="object 382"/>
          <p:cNvSpPr txBox="1"/>
          <p:nvPr/>
        </p:nvSpPr>
        <p:spPr>
          <a:xfrm>
            <a:off x="6646405" y="3545205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1" name="object 381"/>
          <p:cNvSpPr txBox="1"/>
          <p:nvPr/>
        </p:nvSpPr>
        <p:spPr>
          <a:xfrm>
            <a:off x="7047979" y="3545205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0" name="object 380"/>
          <p:cNvSpPr txBox="1"/>
          <p:nvPr/>
        </p:nvSpPr>
        <p:spPr>
          <a:xfrm>
            <a:off x="7441806" y="35452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9" name="object 379"/>
          <p:cNvSpPr txBox="1"/>
          <p:nvPr/>
        </p:nvSpPr>
        <p:spPr>
          <a:xfrm>
            <a:off x="7829918" y="3545205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8" name="object 378"/>
          <p:cNvSpPr txBox="1"/>
          <p:nvPr/>
        </p:nvSpPr>
        <p:spPr>
          <a:xfrm>
            <a:off x="8217903" y="35452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7" name="object 377"/>
          <p:cNvSpPr txBox="1"/>
          <p:nvPr/>
        </p:nvSpPr>
        <p:spPr>
          <a:xfrm>
            <a:off x="8606015" y="35452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6" name="object 376"/>
          <p:cNvSpPr txBox="1"/>
          <p:nvPr/>
        </p:nvSpPr>
        <p:spPr>
          <a:xfrm>
            <a:off x="8994127" y="3545205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5" name="object 375"/>
          <p:cNvSpPr txBox="1"/>
          <p:nvPr/>
        </p:nvSpPr>
        <p:spPr>
          <a:xfrm>
            <a:off x="619099" y="3702177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897115" y="3702177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1283246" y="3702177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1624952" y="3702177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1966709" y="3702177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0" name="object 370"/>
          <p:cNvSpPr txBox="1"/>
          <p:nvPr/>
        </p:nvSpPr>
        <p:spPr>
          <a:xfrm>
            <a:off x="2337295" y="3702177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9" name="object 369"/>
          <p:cNvSpPr txBox="1"/>
          <p:nvPr/>
        </p:nvSpPr>
        <p:spPr>
          <a:xfrm>
            <a:off x="2725407" y="3702177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8" name="object 368"/>
          <p:cNvSpPr txBox="1"/>
          <p:nvPr/>
        </p:nvSpPr>
        <p:spPr>
          <a:xfrm>
            <a:off x="3113392" y="3702177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26" marR="152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3507346" y="3702177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6" name="object 366"/>
          <p:cNvSpPr txBox="1"/>
          <p:nvPr/>
        </p:nvSpPr>
        <p:spPr>
          <a:xfrm>
            <a:off x="3885679" y="3702177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5" name="object 365"/>
          <p:cNvSpPr txBox="1"/>
          <p:nvPr/>
        </p:nvSpPr>
        <p:spPr>
          <a:xfrm>
            <a:off x="4296905" y="3702177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4" name="object 364"/>
          <p:cNvSpPr txBox="1"/>
          <p:nvPr/>
        </p:nvSpPr>
        <p:spPr>
          <a:xfrm>
            <a:off x="4682985" y="3702177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3" name="object 363"/>
          <p:cNvSpPr txBox="1"/>
          <p:nvPr/>
        </p:nvSpPr>
        <p:spPr>
          <a:xfrm>
            <a:off x="5246738" y="3702177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2" name="object 362"/>
          <p:cNvSpPr txBox="1"/>
          <p:nvPr/>
        </p:nvSpPr>
        <p:spPr>
          <a:xfrm>
            <a:off x="5825985" y="3702177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1" name="object 361"/>
          <p:cNvSpPr txBox="1"/>
          <p:nvPr/>
        </p:nvSpPr>
        <p:spPr>
          <a:xfrm>
            <a:off x="6237211" y="3702177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0" name="object 360"/>
          <p:cNvSpPr txBox="1"/>
          <p:nvPr/>
        </p:nvSpPr>
        <p:spPr>
          <a:xfrm>
            <a:off x="6646405" y="3702177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9" name="object 359"/>
          <p:cNvSpPr txBox="1"/>
          <p:nvPr/>
        </p:nvSpPr>
        <p:spPr>
          <a:xfrm>
            <a:off x="7047979" y="3702177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8" name="object 358"/>
          <p:cNvSpPr txBox="1"/>
          <p:nvPr/>
        </p:nvSpPr>
        <p:spPr>
          <a:xfrm>
            <a:off x="7441806" y="3702177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7" name="object 357"/>
          <p:cNvSpPr txBox="1"/>
          <p:nvPr/>
        </p:nvSpPr>
        <p:spPr>
          <a:xfrm>
            <a:off x="7829918" y="3702177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6" name="object 356"/>
          <p:cNvSpPr txBox="1"/>
          <p:nvPr/>
        </p:nvSpPr>
        <p:spPr>
          <a:xfrm>
            <a:off x="8217903" y="3702177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5" name="object 355"/>
          <p:cNvSpPr txBox="1"/>
          <p:nvPr/>
        </p:nvSpPr>
        <p:spPr>
          <a:xfrm>
            <a:off x="8606015" y="3702177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4" name="object 354"/>
          <p:cNvSpPr txBox="1"/>
          <p:nvPr/>
        </p:nvSpPr>
        <p:spPr>
          <a:xfrm>
            <a:off x="8994127" y="3702177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3" name="object 353"/>
          <p:cNvSpPr txBox="1"/>
          <p:nvPr/>
        </p:nvSpPr>
        <p:spPr>
          <a:xfrm>
            <a:off x="619099" y="3859276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897115" y="3859276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1283246" y="3859276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1624952" y="3859276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1966709" y="3859276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8" name="object 348"/>
          <p:cNvSpPr txBox="1"/>
          <p:nvPr/>
        </p:nvSpPr>
        <p:spPr>
          <a:xfrm>
            <a:off x="2337295" y="3859276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7" name="object 347"/>
          <p:cNvSpPr txBox="1"/>
          <p:nvPr/>
        </p:nvSpPr>
        <p:spPr>
          <a:xfrm>
            <a:off x="2725407" y="3859276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6" name="object 346"/>
          <p:cNvSpPr txBox="1"/>
          <p:nvPr/>
        </p:nvSpPr>
        <p:spPr>
          <a:xfrm>
            <a:off x="3113392" y="3859276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26" marR="152103" algn="ctr">
              <a:lnSpc>
                <a:spcPts val="850"/>
              </a:lnSpc>
              <a:spcBef>
                <a:spcPts val="422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3507346" y="3859276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4" name="object 344"/>
          <p:cNvSpPr txBox="1"/>
          <p:nvPr/>
        </p:nvSpPr>
        <p:spPr>
          <a:xfrm>
            <a:off x="3885679" y="3859276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3" name="object 343"/>
          <p:cNvSpPr txBox="1"/>
          <p:nvPr/>
        </p:nvSpPr>
        <p:spPr>
          <a:xfrm>
            <a:off x="4296905" y="3859276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2" name="object 342"/>
          <p:cNvSpPr txBox="1"/>
          <p:nvPr/>
        </p:nvSpPr>
        <p:spPr>
          <a:xfrm>
            <a:off x="4682985" y="3859276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1" name="object 341"/>
          <p:cNvSpPr txBox="1"/>
          <p:nvPr/>
        </p:nvSpPr>
        <p:spPr>
          <a:xfrm>
            <a:off x="5246738" y="3859276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0" name="object 340"/>
          <p:cNvSpPr txBox="1"/>
          <p:nvPr/>
        </p:nvSpPr>
        <p:spPr>
          <a:xfrm>
            <a:off x="5825985" y="3859276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9" name="object 339"/>
          <p:cNvSpPr txBox="1"/>
          <p:nvPr/>
        </p:nvSpPr>
        <p:spPr>
          <a:xfrm>
            <a:off x="6237211" y="3859276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8" name="object 338"/>
          <p:cNvSpPr txBox="1"/>
          <p:nvPr/>
        </p:nvSpPr>
        <p:spPr>
          <a:xfrm>
            <a:off x="6646405" y="3859276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7" name="object 337"/>
          <p:cNvSpPr txBox="1"/>
          <p:nvPr/>
        </p:nvSpPr>
        <p:spPr>
          <a:xfrm>
            <a:off x="7047979" y="3859276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6" name="object 336"/>
          <p:cNvSpPr txBox="1"/>
          <p:nvPr/>
        </p:nvSpPr>
        <p:spPr>
          <a:xfrm>
            <a:off x="7441806" y="3859276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5" name="object 335"/>
          <p:cNvSpPr txBox="1"/>
          <p:nvPr/>
        </p:nvSpPr>
        <p:spPr>
          <a:xfrm>
            <a:off x="7829918" y="3859276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4" name="object 334"/>
          <p:cNvSpPr txBox="1"/>
          <p:nvPr/>
        </p:nvSpPr>
        <p:spPr>
          <a:xfrm>
            <a:off x="8217903" y="3859276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3" name="object 333"/>
          <p:cNvSpPr txBox="1"/>
          <p:nvPr/>
        </p:nvSpPr>
        <p:spPr>
          <a:xfrm>
            <a:off x="8606015" y="3859276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2" name="object 332"/>
          <p:cNvSpPr txBox="1"/>
          <p:nvPr/>
        </p:nvSpPr>
        <p:spPr>
          <a:xfrm>
            <a:off x="8994127" y="3859276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1" name="object 331"/>
          <p:cNvSpPr txBox="1"/>
          <p:nvPr/>
        </p:nvSpPr>
        <p:spPr>
          <a:xfrm>
            <a:off x="619099" y="4016248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897115" y="4016248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14" marR="151074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1283246" y="4016248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20" marR="12794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1624952" y="4016248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56" marR="128058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1966709" y="4016248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6" name="object 326"/>
          <p:cNvSpPr txBox="1"/>
          <p:nvPr/>
        </p:nvSpPr>
        <p:spPr>
          <a:xfrm>
            <a:off x="2337295" y="4016248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5" name="object 325"/>
          <p:cNvSpPr txBox="1"/>
          <p:nvPr/>
        </p:nvSpPr>
        <p:spPr>
          <a:xfrm>
            <a:off x="2725407" y="4016248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4" name="object 324"/>
          <p:cNvSpPr txBox="1"/>
          <p:nvPr/>
        </p:nvSpPr>
        <p:spPr>
          <a:xfrm>
            <a:off x="3113392" y="4016248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17" marR="151908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3507346" y="4016248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2" name="object 322"/>
          <p:cNvSpPr txBox="1"/>
          <p:nvPr/>
        </p:nvSpPr>
        <p:spPr>
          <a:xfrm>
            <a:off x="3885679" y="4016248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1" name="object 321"/>
          <p:cNvSpPr txBox="1"/>
          <p:nvPr/>
        </p:nvSpPr>
        <p:spPr>
          <a:xfrm>
            <a:off x="4296905" y="4016248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0" name="object 320"/>
          <p:cNvSpPr txBox="1"/>
          <p:nvPr/>
        </p:nvSpPr>
        <p:spPr>
          <a:xfrm>
            <a:off x="4682985" y="4016248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9" name="object 319"/>
          <p:cNvSpPr txBox="1"/>
          <p:nvPr/>
        </p:nvSpPr>
        <p:spPr>
          <a:xfrm>
            <a:off x="5246738" y="4016248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8" name="object 318"/>
          <p:cNvSpPr txBox="1"/>
          <p:nvPr/>
        </p:nvSpPr>
        <p:spPr>
          <a:xfrm>
            <a:off x="5825985" y="4016248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7" name="object 317"/>
          <p:cNvSpPr txBox="1"/>
          <p:nvPr/>
        </p:nvSpPr>
        <p:spPr>
          <a:xfrm>
            <a:off x="6237211" y="4016248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6" name="object 316"/>
          <p:cNvSpPr txBox="1"/>
          <p:nvPr/>
        </p:nvSpPr>
        <p:spPr>
          <a:xfrm>
            <a:off x="6646405" y="4016248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5" name="object 315"/>
          <p:cNvSpPr txBox="1"/>
          <p:nvPr/>
        </p:nvSpPr>
        <p:spPr>
          <a:xfrm>
            <a:off x="7047979" y="4016248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4" name="object 314"/>
          <p:cNvSpPr txBox="1"/>
          <p:nvPr/>
        </p:nvSpPr>
        <p:spPr>
          <a:xfrm>
            <a:off x="7441806" y="4016248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3" name="object 313"/>
          <p:cNvSpPr txBox="1"/>
          <p:nvPr/>
        </p:nvSpPr>
        <p:spPr>
          <a:xfrm>
            <a:off x="7829918" y="4016248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2" name="object 312"/>
          <p:cNvSpPr txBox="1"/>
          <p:nvPr/>
        </p:nvSpPr>
        <p:spPr>
          <a:xfrm>
            <a:off x="8217903" y="4016248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1" name="object 311"/>
          <p:cNvSpPr txBox="1"/>
          <p:nvPr/>
        </p:nvSpPr>
        <p:spPr>
          <a:xfrm>
            <a:off x="8606015" y="4016248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0" name="object 310"/>
          <p:cNvSpPr txBox="1"/>
          <p:nvPr/>
        </p:nvSpPr>
        <p:spPr>
          <a:xfrm>
            <a:off x="8994127" y="4016248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9" name="object 309"/>
          <p:cNvSpPr txBox="1"/>
          <p:nvPr/>
        </p:nvSpPr>
        <p:spPr>
          <a:xfrm>
            <a:off x="619099" y="4173220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897115" y="4173220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1283246" y="4173220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1624952" y="4173220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1966709" y="4173220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4" name="object 304"/>
          <p:cNvSpPr txBox="1"/>
          <p:nvPr/>
        </p:nvSpPr>
        <p:spPr>
          <a:xfrm>
            <a:off x="2337295" y="4173220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3" name="object 303"/>
          <p:cNvSpPr txBox="1"/>
          <p:nvPr/>
        </p:nvSpPr>
        <p:spPr>
          <a:xfrm>
            <a:off x="2725407" y="4173220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2" name="object 302"/>
          <p:cNvSpPr txBox="1"/>
          <p:nvPr/>
        </p:nvSpPr>
        <p:spPr>
          <a:xfrm>
            <a:off x="3113392" y="4173220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426" marR="152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3507346" y="4173220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0" name="object 300"/>
          <p:cNvSpPr txBox="1"/>
          <p:nvPr/>
        </p:nvSpPr>
        <p:spPr>
          <a:xfrm>
            <a:off x="3885679" y="4173220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9" name="object 299"/>
          <p:cNvSpPr txBox="1"/>
          <p:nvPr/>
        </p:nvSpPr>
        <p:spPr>
          <a:xfrm>
            <a:off x="4296905" y="4173220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8" name="object 298"/>
          <p:cNvSpPr txBox="1"/>
          <p:nvPr/>
        </p:nvSpPr>
        <p:spPr>
          <a:xfrm>
            <a:off x="4682985" y="4173220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7" name="object 297"/>
          <p:cNvSpPr txBox="1"/>
          <p:nvPr/>
        </p:nvSpPr>
        <p:spPr>
          <a:xfrm>
            <a:off x="5246738" y="4173220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6" name="object 296"/>
          <p:cNvSpPr txBox="1"/>
          <p:nvPr/>
        </p:nvSpPr>
        <p:spPr>
          <a:xfrm>
            <a:off x="5825985" y="4173220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5" name="object 295"/>
          <p:cNvSpPr txBox="1"/>
          <p:nvPr/>
        </p:nvSpPr>
        <p:spPr>
          <a:xfrm>
            <a:off x="6237211" y="4173220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4" name="object 294"/>
          <p:cNvSpPr txBox="1"/>
          <p:nvPr/>
        </p:nvSpPr>
        <p:spPr>
          <a:xfrm>
            <a:off x="6646405" y="4173220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3" name="object 293"/>
          <p:cNvSpPr txBox="1"/>
          <p:nvPr/>
        </p:nvSpPr>
        <p:spPr>
          <a:xfrm>
            <a:off x="7047979" y="4173220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2" name="object 292"/>
          <p:cNvSpPr txBox="1"/>
          <p:nvPr/>
        </p:nvSpPr>
        <p:spPr>
          <a:xfrm>
            <a:off x="7441806" y="4173220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1" name="object 291"/>
          <p:cNvSpPr txBox="1"/>
          <p:nvPr/>
        </p:nvSpPr>
        <p:spPr>
          <a:xfrm>
            <a:off x="7829918" y="4173220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0" name="object 290"/>
          <p:cNvSpPr txBox="1"/>
          <p:nvPr/>
        </p:nvSpPr>
        <p:spPr>
          <a:xfrm>
            <a:off x="8217903" y="4173220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9" name="object 289"/>
          <p:cNvSpPr txBox="1"/>
          <p:nvPr/>
        </p:nvSpPr>
        <p:spPr>
          <a:xfrm>
            <a:off x="8606015" y="4173220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8" name="object 288"/>
          <p:cNvSpPr txBox="1"/>
          <p:nvPr/>
        </p:nvSpPr>
        <p:spPr>
          <a:xfrm>
            <a:off x="8994127" y="4173220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7" name="object 287"/>
          <p:cNvSpPr txBox="1"/>
          <p:nvPr/>
        </p:nvSpPr>
        <p:spPr>
          <a:xfrm>
            <a:off x="619099" y="4330319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2000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897115" y="4330319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1283246" y="4330319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1624952" y="4330319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1966709" y="4330319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2" name="object 282"/>
          <p:cNvSpPr txBox="1"/>
          <p:nvPr/>
        </p:nvSpPr>
        <p:spPr>
          <a:xfrm>
            <a:off x="2337295" y="4330319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1" name="object 281"/>
          <p:cNvSpPr txBox="1"/>
          <p:nvPr/>
        </p:nvSpPr>
        <p:spPr>
          <a:xfrm>
            <a:off x="2725407" y="4330319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0" name="object 280"/>
          <p:cNvSpPr txBox="1"/>
          <p:nvPr/>
        </p:nvSpPr>
        <p:spPr>
          <a:xfrm>
            <a:off x="3113392" y="4330319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95" marR="154020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3507346" y="4330319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8" name="object 278"/>
          <p:cNvSpPr txBox="1"/>
          <p:nvPr/>
        </p:nvSpPr>
        <p:spPr>
          <a:xfrm>
            <a:off x="3885679" y="4330319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7" name="object 277"/>
          <p:cNvSpPr txBox="1"/>
          <p:nvPr/>
        </p:nvSpPr>
        <p:spPr>
          <a:xfrm>
            <a:off x="4296905" y="4330319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6" name="object 276"/>
          <p:cNvSpPr txBox="1"/>
          <p:nvPr/>
        </p:nvSpPr>
        <p:spPr>
          <a:xfrm>
            <a:off x="4682985" y="4330319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5" name="object 275"/>
          <p:cNvSpPr txBox="1"/>
          <p:nvPr/>
        </p:nvSpPr>
        <p:spPr>
          <a:xfrm>
            <a:off x="5246738" y="4330319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70" marR="244652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825985" y="4330319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3" name="object 273"/>
          <p:cNvSpPr txBox="1"/>
          <p:nvPr/>
        </p:nvSpPr>
        <p:spPr>
          <a:xfrm>
            <a:off x="6237211" y="4330319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2" name="object 272"/>
          <p:cNvSpPr txBox="1"/>
          <p:nvPr/>
        </p:nvSpPr>
        <p:spPr>
          <a:xfrm>
            <a:off x="6646405" y="4330319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1" name="object 271"/>
          <p:cNvSpPr txBox="1"/>
          <p:nvPr/>
        </p:nvSpPr>
        <p:spPr>
          <a:xfrm>
            <a:off x="7047979" y="4330319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0" name="object 270"/>
          <p:cNvSpPr txBox="1"/>
          <p:nvPr/>
        </p:nvSpPr>
        <p:spPr>
          <a:xfrm>
            <a:off x="7441806" y="433031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9" name="object 269"/>
          <p:cNvSpPr txBox="1"/>
          <p:nvPr/>
        </p:nvSpPr>
        <p:spPr>
          <a:xfrm>
            <a:off x="7829918" y="4330319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8" name="object 268"/>
          <p:cNvSpPr txBox="1"/>
          <p:nvPr/>
        </p:nvSpPr>
        <p:spPr>
          <a:xfrm>
            <a:off x="8217903" y="433031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7" name="object 267"/>
          <p:cNvSpPr txBox="1"/>
          <p:nvPr/>
        </p:nvSpPr>
        <p:spPr>
          <a:xfrm>
            <a:off x="8606015" y="433031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6" name="object 266"/>
          <p:cNvSpPr txBox="1"/>
          <p:nvPr/>
        </p:nvSpPr>
        <p:spPr>
          <a:xfrm>
            <a:off x="8994127" y="4330319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5" name="object 265"/>
          <p:cNvSpPr txBox="1"/>
          <p:nvPr/>
        </p:nvSpPr>
        <p:spPr>
          <a:xfrm>
            <a:off x="619099" y="4487291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897115" y="4487291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283246" y="4487291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1624952" y="4487291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966709" y="4487291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0" name="object 260"/>
          <p:cNvSpPr txBox="1"/>
          <p:nvPr/>
        </p:nvSpPr>
        <p:spPr>
          <a:xfrm>
            <a:off x="2337295" y="4487291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9" name="object 259"/>
          <p:cNvSpPr txBox="1"/>
          <p:nvPr/>
        </p:nvSpPr>
        <p:spPr>
          <a:xfrm>
            <a:off x="2725407" y="4487291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3113392" y="4487291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77" marR="15403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3507346" y="4487291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6" name="object 256"/>
          <p:cNvSpPr txBox="1"/>
          <p:nvPr/>
        </p:nvSpPr>
        <p:spPr>
          <a:xfrm>
            <a:off x="3885679" y="448729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5" name="object 255"/>
          <p:cNvSpPr txBox="1"/>
          <p:nvPr/>
        </p:nvSpPr>
        <p:spPr>
          <a:xfrm>
            <a:off x="4296905" y="4487291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4" name="object 254"/>
          <p:cNvSpPr txBox="1"/>
          <p:nvPr/>
        </p:nvSpPr>
        <p:spPr>
          <a:xfrm>
            <a:off x="4682985" y="4487291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3" name="object 253"/>
          <p:cNvSpPr txBox="1"/>
          <p:nvPr/>
        </p:nvSpPr>
        <p:spPr>
          <a:xfrm>
            <a:off x="5246738" y="4487291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53" marR="24466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5825985" y="4487291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1" name="object 251"/>
          <p:cNvSpPr txBox="1"/>
          <p:nvPr/>
        </p:nvSpPr>
        <p:spPr>
          <a:xfrm>
            <a:off x="6237211" y="4487291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0" name="object 250"/>
          <p:cNvSpPr txBox="1"/>
          <p:nvPr/>
        </p:nvSpPr>
        <p:spPr>
          <a:xfrm>
            <a:off x="6646405" y="4487291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9" name="object 249"/>
          <p:cNvSpPr txBox="1"/>
          <p:nvPr/>
        </p:nvSpPr>
        <p:spPr>
          <a:xfrm>
            <a:off x="7047979" y="4487291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8" name="object 248"/>
          <p:cNvSpPr txBox="1"/>
          <p:nvPr/>
        </p:nvSpPr>
        <p:spPr>
          <a:xfrm>
            <a:off x="7441806" y="448729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7" name="object 247"/>
          <p:cNvSpPr txBox="1"/>
          <p:nvPr/>
        </p:nvSpPr>
        <p:spPr>
          <a:xfrm>
            <a:off x="7829918" y="448729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6" name="object 246"/>
          <p:cNvSpPr txBox="1"/>
          <p:nvPr/>
        </p:nvSpPr>
        <p:spPr>
          <a:xfrm>
            <a:off x="8217903" y="448729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5" name="object 245"/>
          <p:cNvSpPr txBox="1"/>
          <p:nvPr/>
        </p:nvSpPr>
        <p:spPr>
          <a:xfrm>
            <a:off x="8606015" y="4487291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4" name="object 244"/>
          <p:cNvSpPr txBox="1"/>
          <p:nvPr/>
        </p:nvSpPr>
        <p:spPr>
          <a:xfrm>
            <a:off x="8994127" y="4487291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3" name="object 243"/>
          <p:cNvSpPr txBox="1"/>
          <p:nvPr/>
        </p:nvSpPr>
        <p:spPr>
          <a:xfrm>
            <a:off x="619099" y="4644263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897115" y="4644263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14" marR="151074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1283246" y="4644263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20" marR="12794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1624952" y="4644263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56" marR="128058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1966709" y="4644263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8" name="object 238"/>
          <p:cNvSpPr txBox="1"/>
          <p:nvPr/>
        </p:nvSpPr>
        <p:spPr>
          <a:xfrm>
            <a:off x="2337295" y="4644263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7" name="object 237"/>
          <p:cNvSpPr txBox="1"/>
          <p:nvPr/>
        </p:nvSpPr>
        <p:spPr>
          <a:xfrm>
            <a:off x="2725407" y="4644263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25" marR="15091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3113392" y="4644263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60" marR="153851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507346" y="4644263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4" name="object 234"/>
          <p:cNvSpPr txBox="1"/>
          <p:nvPr/>
        </p:nvSpPr>
        <p:spPr>
          <a:xfrm>
            <a:off x="3885679" y="4644263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3" name="object 233"/>
          <p:cNvSpPr txBox="1"/>
          <p:nvPr/>
        </p:nvSpPr>
        <p:spPr>
          <a:xfrm>
            <a:off x="4296905" y="4644263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2" name="object 232"/>
          <p:cNvSpPr txBox="1"/>
          <p:nvPr/>
        </p:nvSpPr>
        <p:spPr>
          <a:xfrm>
            <a:off x="4682985" y="4644263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1" name="object 231"/>
          <p:cNvSpPr txBox="1"/>
          <p:nvPr/>
        </p:nvSpPr>
        <p:spPr>
          <a:xfrm>
            <a:off x="5246738" y="4644263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62" marR="244502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825985" y="4644263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9" name="object 229"/>
          <p:cNvSpPr txBox="1"/>
          <p:nvPr/>
        </p:nvSpPr>
        <p:spPr>
          <a:xfrm>
            <a:off x="6237211" y="4644263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8" name="object 228"/>
          <p:cNvSpPr txBox="1"/>
          <p:nvPr/>
        </p:nvSpPr>
        <p:spPr>
          <a:xfrm>
            <a:off x="6646405" y="4644263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7" name="object 227"/>
          <p:cNvSpPr txBox="1"/>
          <p:nvPr/>
        </p:nvSpPr>
        <p:spPr>
          <a:xfrm>
            <a:off x="7047979" y="4644263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6" name="object 226"/>
          <p:cNvSpPr txBox="1"/>
          <p:nvPr/>
        </p:nvSpPr>
        <p:spPr>
          <a:xfrm>
            <a:off x="7441806" y="4644263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5" name="object 225"/>
          <p:cNvSpPr txBox="1"/>
          <p:nvPr/>
        </p:nvSpPr>
        <p:spPr>
          <a:xfrm>
            <a:off x="7829918" y="4644263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4" name="object 224"/>
          <p:cNvSpPr txBox="1"/>
          <p:nvPr/>
        </p:nvSpPr>
        <p:spPr>
          <a:xfrm>
            <a:off x="8217903" y="4644263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3" name="object 223"/>
          <p:cNvSpPr txBox="1"/>
          <p:nvPr/>
        </p:nvSpPr>
        <p:spPr>
          <a:xfrm>
            <a:off x="8606015" y="4644263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2" name="object 222"/>
          <p:cNvSpPr txBox="1"/>
          <p:nvPr/>
        </p:nvSpPr>
        <p:spPr>
          <a:xfrm>
            <a:off x="8994127" y="4644263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1" name="object 221"/>
          <p:cNvSpPr txBox="1"/>
          <p:nvPr/>
        </p:nvSpPr>
        <p:spPr>
          <a:xfrm>
            <a:off x="619099" y="4801362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897115" y="4801362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1283246" y="4801362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1624952" y="4801362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966709" y="4801362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6" name="object 216"/>
          <p:cNvSpPr txBox="1"/>
          <p:nvPr/>
        </p:nvSpPr>
        <p:spPr>
          <a:xfrm>
            <a:off x="2337295" y="4801362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5" name="object 215"/>
          <p:cNvSpPr txBox="1"/>
          <p:nvPr/>
        </p:nvSpPr>
        <p:spPr>
          <a:xfrm>
            <a:off x="2725407" y="4801362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113392" y="4801362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77" marR="15403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507346" y="4801362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2" name="object 212"/>
          <p:cNvSpPr txBox="1"/>
          <p:nvPr/>
        </p:nvSpPr>
        <p:spPr>
          <a:xfrm>
            <a:off x="3885679" y="4801362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1" name="object 211"/>
          <p:cNvSpPr txBox="1"/>
          <p:nvPr/>
        </p:nvSpPr>
        <p:spPr>
          <a:xfrm>
            <a:off x="4296905" y="4801362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0" name="object 210"/>
          <p:cNvSpPr txBox="1"/>
          <p:nvPr/>
        </p:nvSpPr>
        <p:spPr>
          <a:xfrm>
            <a:off x="4682985" y="4801362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9" name="object 209"/>
          <p:cNvSpPr txBox="1"/>
          <p:nvPr/>
        </p:nvSpPr>
        <p:spPr>
          <a:xfrm>
            <a:off x="5246738" y="4801362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53" marR="24466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825985" y="4801362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7" name="object 207"/>
          <p:cNvSpPr txBox="1"/>
          <p:nvPr/>
        </p:nvSpPr>
        <p:spPr>
          <a:xfrm>
            <a:off x="6237211" y="4801362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6" name="object 206"/>
          <p:cNvSpPr txBox="1"/>
          <p:nvPr/>
        </p:nvSpPr>
        <p:spPr>
          <a:xfrm>
            <a:off x="6646405" y="4801362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5" name="object 205"/>
          <p:cNvSpPr txBox="1"/>
          <p:nvPr/>
        </p:nvSpPr>
        <p:spPr>
          <a:xfrm>
            <a:off x="7047979" y="4801362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4" name="object 204"/>
          <p:cNvSpPr txBox="1"/>
          <p:nvPr/>
        </p:nvSpPr>
        <p:spPr>
          <a:xfrm>
            <a:off x="7441806" y="4801362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3" name="object 203"/>
          <p:cNvSpPr txBox="1"/>
          <p:nvPr/>
        </p:nvSpPr>
        <p:spPr>
          <a:xfrm>
            <a:off x="7829918" y="4801362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2" name="object 202"/>
          <p:cNvSpPr txBox="1"/>
          <p:nvPr/>
        </p:nvSpPr>
        <p:spPr>
          <a:xfrm>
            <a:off x="8217903" y="4801362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1" name="object 201"/>
          <p:cNvSpPr txBox="1"/>
          <p:nvPr/>
        </p:nvSpPr>
        <p:spPr>
          <a:xfrm>
            <a:off x="8606015" y="4801362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0" name="object 200"/>
          <p:cNvSpPr txBox="1"/>
          <p:nvPr/>
        </p:nvSpPr>
        <p:spPr>
          <a:xfrm>
            <a:off x="8994127" y="4801362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9" name="object 199"/>
          <p:cNvSpPr txBox="1"/>
          <p:nvPr/>
        </p:nvSpPr>
        <p:spPr>
          <a:xfrm>
            <a:off x="619099" y="4958334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897115" y="4958334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283246" y="4958334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624952" y="4958334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966709" y="4958334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4" name="object 194"/>
          <p:cNvSpPr txBox="1"/>
          <p:nvPr/>
        </p:nvSpPr>
        <p:spPr>
          <a:xfrm>
            <a:off x="2337295" y="4958334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3" name="object 193"/>
          <p:cNvSpPr txBox="1"/>
          <p:nvPr/>
        </p:nvSpPr>
        <p:spPr>
          <a:xfrm>
            <a:off x="2725407" y="4958334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3113392" y="4958334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77" marR="15403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507346" y="4958334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0" name="object 190"/>
          <p:cNvSpPr txBox="1"/>
          <p:nvPr/>
        </p:nvSpPr>
        <p:spPr>
          <a:xfrm>
            <a:off x="3885679" y="4958334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9" name="object 189"/>
          <p:cNvSpPr txBox="1"/>
          <p:nvPr/>
        </p:nvSpPr>
        <p:spPr>
          <a:xfrm>
            <a:off x="4296905" y="4958334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8" name="object 188"/>
          <p:cNvSpPr txBox="1"/>
          <p:nvPr/>
        </p:nvSpPr>
        <p:spPr>
          <a:xfrm>
            <a:off x="4682985" y="4958334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7" name="object 187"/>
          <p:cNvSpPr txBox="1"/>
          <p:nvPr/>
        </p:nvSpPr>
        <p:spPr>
          <a:xfrm>
            <a:off x="5246738" y="4958334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53" marR="24466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825985" y="4958334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5" name="object 185"/>
          <p:cNvSpPr txBox="1"/>
          <p:nvPr/>
        </p:nvSpPr>
        <p:spPr>
          <a:xfrm>
            <a:off x="6237211" y="4958334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4" name="object 184"/>
          <p:cNvSpPr txBox="1"/>
          <p:nvPr/>
        </p:nvSpPr>
        <p:spPr>
          <a:xfrm>
            <a:off x="6646405" y="4958334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3" name="object 183"/>
          <p:cNvSpPr txBox="1"/>
          <p:nvPr/>
        </p:nvSpPr>
        <p:spPr>
          <a:xfrm>
            <a:off x="7047979" y="4958334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2" name="object 182"/>
          <p:cNvSpPr txBox="1"/>
          <p:nvPr/>
        </p:nvSpPr>
        <p:spPr>
          <a:xfrm>
            <a:off x="7441806" y="4958334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1" name="object 181"/>
          <p:cNvSpPr txBox="1"/>
          <p:nvPr/>
        </p:nvSpPr>
        <p:spPr>
          <a:xfrm>
            <a:off x="7829918" y="4958334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0" name="object 180"/>
          <p:cNvSpPr txBox="1"/>
          <p:nvPr/>
        </p:nvSpPr>
        <p:spPr>
          <a:xfrm>
            <a:off x="8217903" y="4958334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9" name="object 179"/>
          <p:cNvSpPr txBox="1"/>
          <p:nvPr/>
        </p:nvSpPr>
        <p:spPr>
          <a:xfrm>
            <a:off x="8606015" y="4958334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8" name="object 178"/>
          <p:cNvSpPr txBox="1"/>
          <p:nvPr/>
        </p:nvSpPr>
        <p:spPr>
          <a:xfrm>
            <a:off x="8994127" y="4958334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7" name="object 177"/>
          <p:cNvSpPr txBox="1"/>
          <p:nvPr/>
        </p:nvSpPr>
        <p:spPr>
          <a:xfrm>
            <a:off x="619099" y="5115306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97115" y="5115306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283246" y="5115306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1624952" y="5115306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966709" y="5115306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2" name="object 172"/>
          <p:cNvSpPr txBox="1"/>
          <p:nvPr/>
        </p:nvSpPr>
        <p:spPr>
          <a:xfrm>
            <a:off x="2337295" y="5115306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1" name="object 171"/>
          <p:cNvSpPr txBox="1"/>
          <p:nvPr/>
        </p:nvSpPr>
        <p:spPr>
          <a:xfrm>
            <a:off x="2725407" y="5115306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113392" y="5115306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77" marR="15403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507346" y="5115306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8" name="object 168"/>
          <p:cNvSpPr txBox="1"/>
          <p:nvPr/>
        </p:nvSpPr>
        <p:spPr>
          <a:xfrm>
            <a:off x="3885679" y="5115306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7" name="object 167"/>
          <p:cNvSpPr txBox="1"/>
          <p:nvPr/>
        </p:nvSpPr>
        <p:spPr>
          <a:xfrm>
            <a:off x="4296905" y="5115306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6" name="object 166"/>
          <p:cNvSpPr txBox="1"/>
          <p:nvPr/>
        </p:nvSpPr>
        <p:spPr>
          <a:xfrm>
            <a:off x="4682985" y="5115306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5" name="object 165"/>
          <p:cNvSpPr txBox="1"/>
          <p:nvPr/>
        </p:nvSpPr>
        <p:spPr>
          <a:xfrm>
            <a:off x="5246738" y="5115306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53" marR="24466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825985" y="5115306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3" name="object 163"/>
          <p:cNvSpPr txBox="1"/>
          <p:nvPr/>
        </p:nvSpPr>
        <p:spPr>
          <a:xfrm>
            <a:off x="6237211" y="5115306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2" name="object 162"/>
          <p:cNvSpPr txBox="1"/>
          <p:nvPr/>
        </p:nvSpPr>
        <p:spPr>
          <a:xfrm>
            <a:off x="6646405" y="5115306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1" name="object 161"/>
          <p:cNvSpPr txBox="1"/>
          <p:nvPr/>
        </p:nvSpPr>
        <p:spPr>
          <a:xfrm>
            <a:off x="7047979" y="5115306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0" name="object 160"/>
          <p:cNvSpPr txBox="1"/>
          <p:nvPr/>
        </p:nvSpPr>
        <p:spPr>
          <a:xfrm>
            <a:off x="7441806" y="5115306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9" name="object 159"/>
          <p:cNvSpPr txBox="1"/>
          <p:nvPr/>
        </p:nvSpPr>
        <p:spPr>
          <a:xfrm>
            <a:off x="7829918" y="5115306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8" name="object 158"/>
          <p:cNvSpPr txBox="1"/>
          <p:nvPr/>
        </p:nvSpPr>
        <p:spPr>
          <a:xfrm>
            <a:off x="8217903" y="5115306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7" name="object 157"/>
          <p:cNvSpPr txBox="1"/>
          <p:nvPr/>
        </p:nvSpPr>
        <p:spPr>
          <a:xfrm>
            <a:off x="8606015" y="5115306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6" name="object 156"/>
          <p:cNvSpPr txBox="1"/>
          <p:nvPr/>
        </p:nvSpPr>
        <p:spPr>
          <a:xfrm>
            <a:off x="8994127" y="5115306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5" name="object 155"/>
          <p:cNvSpPr txBox="1"/>
          <p:nvPr/>
        </p:nvSpPr>
        <p:spPr>
          <a:xfrm>
            <a:off x="619099" y="5272405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897115" y="5272405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283246" y="5272405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44" marR="12812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624952" y="5272405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982" marR="128236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966709" y="5272405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0" name="object 150"/>
          <p:cNvSpPr txBox="1"/>
          <p:nvPr/>
        </p:nvSpPr>
        <p:spPr>
          <a:xfrm>
            <a:off x="2337295" y="5272405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9" name="object 149"/>
          <p:cNvSpPr txBox="1"/>
          <p:nvPr/>
        </p:nvSpPr>
        <p:spPr>
          <a:xfrm>
            <a:off x="2725407" y="5272405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113392" y="5272405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77" marR="15403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507346" y="5272405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6" name="object 146"/>
          <p:cNvSpPr txBox="1"/>
          <p:nvPr/>
        </p:nvSpPr>
        <p:spPr>
          <a:xfrm>
            <a:off x="3885679" y="5272405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5" name="object 145"/>
          <p:cNvSpPr txBox="1"/>
          <p:nvPr/>
        </p:nvSpPr>
        <p:spPr>
          <a:xfrm>
            <a:off x="4296905" y="5272405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4" name="object 144"/>
          <p:cNvSpPr txBox="1"/>
          <p:nvPr/>
        </p:nvSpPr>
        <p:spPr>
          <a:xfrm>
            <a:off x="4682985" y="5272405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3" name="object 143"/>
          <p:cNvSpPr txBox="1"/>
          <p:nvPr/>
        </p:nvSpPr>
        <p:spPr>
          <a:xfrm>
            <a:off x="5246738" y="5272405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53" marR="24466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25985" y="5272405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1" name="object 141"/>
          <p:cNvSpPr txBox="1"/>
          <p:nvPr/>
        </p:nvSpPr>
        <p:spPr>
          <a:xfrm>
            <a:off x="6237211" y="5272405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0" name="object 140"/>
          <p:cNvSpPr txBox="1"/>
          <p:nvPr/>
        </p:nvSpPr>
        <p:spPr>
          <a:xfrm>
            <a:off x="6646405" y="5272405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9" name="object 139"/>
          <p:cNvSpPr txBox="1"/>
          <p:nvPr/>
        </p:nvSpPr>
        <p:spPr>
          <a:xfrm>
            <a:off x="7047979" y="5272405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8" name="object 138"/>
          <p:cNvSpPr txBox="1"/>
          <p:nvPr/>
        </p:nvSpPr>
        <p:spPr>
          <a:xfrm>
            <a:off x="7441806" y="52724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7" name="object 137"/>
          <p:cNvSpPr txBox="1"/>
          <p:nvPr/>
        </p:nvSpPr>
        <p:spPr>
          <a:xfrm>
            <a:off x="7829918" y="5272405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6" name="object 136"/>
          <p:cNvSpPr txBox="1"/>
          <p:nvPr/>
        </p:nvSpPr>
        <p:spPr>
          <a:xfrm>
            <a:off x="8217903" y="52724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5" name="object 135"/>
          <p:cNvSpPr txBox="1"/>
          <p:nvPr/>
        </p:nvSpPr>
        <p:spPr>
          <a:xfrm>
            <a:off x="8606015" y="5272405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4" name="object 134"/>
          <p:cNvSpPr txBox="1"/>
          <p:nvPr/>
        </p:nvSpPr>
        <p:spPr>
          <a:xfrm>
            <a:off x="8994127" y="5272405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3" name="object 133"/>
          <p:cNvSpPr txBox="1"/>
          <p:nvPr/>
        </p:nvSpPr>
        <p:spPr>
          <a:xfrm>
            <a:off x="619099" y="5429377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85"/>
              </a:lnSpc>
              <a:spcBef>
                <a:spcPts val="20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97115" y="5429377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283246" y="5429377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0" name="object 130"/>
          <p:cNvSpPr txBox="1"/>
          <p:nvPr/>
        </p:nvSpPr>
        <p:spPr>
          <a:xfrm>
            <a:off x="1624952" y="5429377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9" name="object 129"/>
          <p:cNvSpPr txBox="1"/>
          <p:nvPr/>
        </p:nvSpPr>
        <p:spPr>
          <a:xfrm>
            <a:off x="1966709" y="5429377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8" name="object 128"/>
          <p:cNvSpPr txBox="1"/>
          <p:nvPr/>
        </p:nvSpPr>
        <p:spPr>
          <a:xfrm>
            <a:off x="2337295" y="5429377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7" name="object 127"/>
          <p:cNvSpPr txBox="1"/>
          <p:nvPr/>
        </p:nvSpPr>
        <p:spPr>
          <a:xfrm>
            <a:off x="2725407" y="5429377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113392" y="5429377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5" name="object 125"/>
          <p:cNvSpPr txBox="1"/>
          <p:nvPr/>
        </p:nvSpPr>
        <p:spPr>
          <a:xfrm>
            <a:off x="3507346" y="5429377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4" name="object 124"/>
          <p:cNvSpPr txBox="1"/>
          <p:nvPr/>
        </p:nvSpPr>
        <p:spPr>
          <a:xfrm>
            <a:off x="3885679" y="5429377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4296905" y="5429377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2" name="object 122"/>
          <p:cNvSpPr txBox="1"/>
          <p:nvPr/>
        </p:nvSpPr>
        <p:spPr>
          <a:xfrm>
            <a:off x="4682985" y="5429377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1" name="object 121"/>
          <p:cNvSpPr txBox="1"/>
          <p:nvPr/>
        </p:nvSpPr>
        <p:spPr>
          <a:xfrm>
            <a:off x="5246738" y="5429377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35" marR="24468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825985" y="5429377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9" name="object 119"/>
          <p:cNvSpPr txBox="1"/>
          <p:nvPr/>
        </p:nvSpPr>
        <p:spPr>
          <a:xfrm>
            <a:off x="6237211" y="5429377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8" name="object 118"/>
          <p:cNvSpPr txBox="1"/>
          <p:nvPr/>
        </p:nvSpPr>
        <p:spPr>
          <a:xfrm>
            <a:off x="6646405" y="5429377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7047979" y="5429377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7441806" y="542937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7829918" y="5429377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4" name="object 114"/>
          <p:cNvSpPr txBox="1"/>
          <p:nvPr/>
        </p:nvSpPr>
        <p:spPr>
          <a:xfrm>
            <a:off x="8217903" y="542937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8606015" y="5429377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2" name="object 112"/>
          <p:cNvSpPr txBox="1"/>
          <p:nvPr/>
        </p:nvSpPr>
        <p:spPr>
          <a:xfrm>
            <a:off x="8994127" y="5429377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619099" y="5586349"/>
            <a:ext cx="27801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85"/>
              </a:lnSpc>
              <a:spcBef>
                <a:spcPts val="20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97115" y="5586349"/>
            <a:ext cx="386130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283246" y="5586349"/>
            <a:ext cx="34170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1624952" y="5586349"/>
            <a:ext cx="34175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1966709" y="5586349"/>
            <a:ext cx="37058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2337295" y="5586349"/>
            <a:ext cx="38811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2725407" y="5586349"/>
            <a:ext cx="38798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43" marR="151103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113392" y="5586349"/>
            <a:ext cx="39395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3507346" y="5586349"/>
            <a:ext cx="37833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3885679" y="5586349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4296905" y="5586349"/>
            <a:ext cx="386079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4682985" y="5586349"/>
            <a:ext cx="563752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5246738" y="5586349"/>
            <a:ext cx="579247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135" marR="244687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825985" y="5586349"/>
            <a:ext cx="411225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6237211" y="5586349"/>
            <a:ext cx="409193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6646405" y="5586349"/>
            <a:ext cx="40157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7047979" y="5586349"/>
            <a:ext cx="393826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7441806" y="558634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7829918" y="5586349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8217903" y="558634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8606015" y="5586349"/>
            <a:ext cx="388111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8994127" y="5586349"/>
            <a:ext cx="387984" cy="156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619099" y="5743321"/>
            <a:ext cx="27801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20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97115" y="5743321"/>
            <a:ext cx="386130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283246" y="5743321"/>
            <a:ext cx="34170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1624952" y="5743321"/>
            <a:ext cx="34175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1966709" y="5743321"/>
            <a:ext cx="37058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2337295" y="5743321"/>
            <a:ext cx="38811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2725407" y="5743321"/>
            <a:ext cx="38798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07" marR="15113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13392" y="5743321"/>
            <a:ext cx="39395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3507346" y="5743321"/>
            <a:ext cx="37833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3885679" y="5743321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4296905" y="5743321"/>
            <a:ext cx="386079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4682985" y="5743321"/>
            <a:ext cx="563752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0509" marR="23870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46738" y="5743321"/>
            <a:ext cx="579247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303" marR="24451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825985" y="5743321"/>
            <a:ext cx="411225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6237211" y="5743321"/>
            <a:ext cx="409193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6646405" y="5743321"/>
            <a:ext cx="40157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7047979" y="5743321"/>
            <a:ext cx="393826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7441806" y="5743321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7829918" y="5743321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8217903" y="5743321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8606015" y="5743321"/>
            <a:ext cx="388111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8994127" y="5743321"/>
            <a:ext cx="387984" cy="157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619099" y="5900420"/>
            <a:ext cx="278015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90"/>
              </a:lnSpc>
              <a:spcBef>
                <a:spcPts val="19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1990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97115" y="5900420"/>
            <a:ext cx="386130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283246" y="5900420"/>
            <a:ext cx="341706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1624952" y="5900420"/>
            <a:ext cx="341756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1966709" y="5900420"/>
            <a:ext cx="370586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2337295" y="5900420"/>
            <a:ext cx="388112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2725407" y="5900420"/>
            <a:ext cx="387985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307" marR="15113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13392" y="5900420"/>
            <a:ext cx="393953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3507346" y="5900420"/>
            <a:ext cx="378333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3885679" y="5900420"/>
            <a:ext cx="411225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4296905" y="5900420"/>
            <a:ext cx="386079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4682985" y="5900420"/>
            <a:ext cx="563752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0509" marR="23870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46738" y="5900420"/>
            <a:ext cx="579247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303" marR="244519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25985" y="5900420"/>
            <a:ext cx="411225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6237211" y="5900420"/>
            <a:ext cx="409193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6646405" y="5900420"/>
            <a:ext cx="401574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7047979" y="5900420"/>
            <a:ext cx="393826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441806" y="5900420"/>
            <a:ext cx="388111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7829918" y="5900420"/>
            <a:ext cx="387984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8217903" y="5900420"/>
            <a:ext cx="388111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8606015" y="5900420"/>
            <a:ext cx="388111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8994127" y="5900420"/>
            <a:ext cx="387984" cy="156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619099" y="6057404"/>
            <a:ext cx="278015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85"/>
              </a:lnSpc>
              <a:spcBef>
                <a:spcPts val="204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1989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97115" y="6057404"/>
            <a:ext cx="386130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337" marR="151255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83246" y="6057404"/>
            <a:ext cx="341706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624952" y="6057404"/>
            <a:ext cx="341756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966709" y="6057404"/>
            <a:ext cx="370586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337295" y="6057404"/>
            <a:ext cx="388112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725407" y="6057404"/>
            <a:ext cx="387985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113392" y="6057404"/>
            <a:ext cx="393953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3507346" y="6057404"/>
            <a:ext cx="378333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3885679" y="6057404"/>
            <a:ext cx="411225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296905" y="6057404"/>
            <a:ext cx="386079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4682985" y="6057404"/>
            <a:ext cx="563752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0500" marR="238714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46738" y="6057404"/>
            <a:ext cx="579247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294" marR="244528" algn="ctr">
              <a:lnSpc>
                <a:spcPts val="850"/>
              </a:lnSpc>
              <a:spcBef>
                <a:spcPts val="42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25985" y="6057404"/>
            <a:ext cx="411225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6237211" y="6057404"/>
            <a:ext cx="409193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6646405" y="6057404"/>
            <a:ext cx="401574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7047979" y="6057404"/>
            <a:ext cx="393826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7441806" y="6057404"/>
            <a:ext cx="388111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829918" y="6057404"/>
            <a:ext cx="387984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217903" y="6057404"/>
            <a:ext cx="388111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606015" y="6057404"/>
            <a:ext cx="388111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8994127" y="6057404"/>
            <a:ext cx="387984" cy="157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619099" y="6214414"/>
            <a:ext cx="278015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94">
              <a:lnSpc>
                <a:spcPts val="1085"/>
              </a:lnSpc>
              <a:spcBef>
                <a:spcPts val="229"/>
              </a:spcBef>
            </a:pPr>
            <a:r>
              <a:rPr sz="900" spc="0" dirty="0" smtClean="0">
                <a:solidFill>
                  <a:srgbClr val="221F1F"/>
                </a:solidFill>
                <a:latin typeface="Calibri"/>
                <a:cs typeface="Calibri"/>
              </a:rPr>
              <a:t>1988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7115" y="6214414"/>
            <a:ext cx="386130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1283246" y="6214414"/>
            <a:ext cx="341706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1624952" y="6214414"/>
            <a:ext cx="341756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966709" y="6214414"/>
            <a:ext cx="370586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337295" y="6214414"/>
            <a:ext cx="388112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2725407" y="6214414"/>
            <a:ext cx="387985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113392" y="6214414"/>
            <a:ext cx="393953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507346" y="6214414"/>
            <a:ext cx="378333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885679" y="6214414"/>
            <a:ext cx="411225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296905" y="6214414"/>
            <a:ext cx="386079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682985" y="6214414"/>
            <a:ext cx="563752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0494" marR="238720" algn="ctr">
              <a:lnSpc>
                <a:spcPts val="850"/>
              </a:lnSpc>
              <a:spcBef>
                <a:spcPts val="45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46738" y="6214414"/>
            <a:ext cx="579247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288" marR="244534" algn="ctr">
              <a:lnSpc>
                <a:spcPts val="850"/>
              </a:lnSpc>
              <a:spcBef>
                <a:spcPts val="457"/>
              </a:spcBef>
            </a:pPr>
            <a:r>
              <a:rPr sz="700" spc="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5985" y="6214414"/>
            <a:ext cx="411225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237211" y="6214414"/>
            <a:ext cx="409193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6646405" y="6214414"/>
            <a:ext cx="401574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7047979" y="6214414"/>
            <a:ext cx="393826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441806" y="6214414"/>
            <a:ext cx="388111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829918" y="6214414"/>
            <a:ext cx="387984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217903" y="6214414"/>
            <a:ext cx="388111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606015" y="6214414"/>
            <a:ext cx="388111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994127" y="6214414"/>
            <a:ext cx="387984" cy="160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954822" y="912037"/>
            <a:ext cx="1227734" cy="1228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2037" y="6808800"/>
            <a:ext cx="8020062" cy="38100"/>
          </a:xfrm>
          <a:custGeom>
            <a:avLst/>
            <a:gdLst/>
            <a:ahLst/>
            <a:cxnLst/>
            <a:rect l="l" t="t" r="r" b="b"/>
            <a:pathLst>
              <a:path w="8020062" h="38100">
                <a:moveTo>
                  <a:pt x="0" y="38100"/>
                </a:moveTo>
                <a:lnTo>
                  <a:pt x="8020062" y="0"/>
                </a:lnTo>
              </a:path>
            </a:pathLst>
          </a:custGeom>
          <a:ln w="25400">
            <a:solidFill>
              <a:srgbClr val="B2B3B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472269" y="2473834"/>
            <a:ext cx="7029314" cy="1142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What</a:t>
            </a:r>
            <a:r>
              <a:rPr sz="4000" spc="-93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4000" spc="-28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4000" spc="-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di</a:t>
            </a:r>
            <a:r>
              <a:rPr sz="4000" spc="-59" dirty="0" smtClean="0">
                <a:solidFill>
                  <a:srgbClr val="221F1F"/>
                </a:solidFill>
                <a:latin typeface="Arial"/>
                <a:cs typeface="Arial"/>
              </a:rPr>
              <a:t>f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ference</a:t>
            </a:r>
            <a:r>
              <a:rPr sz="4000" spc="-1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between</a:t>
            </a:r>
            <a:endParaRPr sz="4000">
              <a:latin typeface="Arial"/>
              <a:cs typeface="Arial"/>
            </a:endParaRPr>
          </a:p>
          <a:p>
            <a:pPr marL="1298745" marR="1336379" algn="ctr">
              <a:lnSpc>
                <a:spcPct val="95825"/>
              </a:lnSpc>
            </a:pP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the DRG</a:t>
            </a:r>
            <a:r>
              <a:rPr sz="4000" spc="29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4000" spc="0" dirty="0" smtClean="0">
                <a:solidFill>
                  <a:srgbClr val="221F1F"/>
                </a:solidFill>
                <a:latin typeface="Arial"/>
                <a:cs typeface="Arial"/>
              </a:rPr>
              <a:t>versions?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1011923" y="6202692"/>
            <a:ext cx="8060448" cy="0"/>
          </a:xfrm>
          <a:custGeom>
            <a:avLst/>
            <a:gdLst/>
            <a:ahLst/>
            <a:cxnLst/>
            <a:rect l="l" t="t" r="r" b="b"/>
            <a:pathLst>
              <a:path w="8060448">
                <a:moveTo>
                  <a:pt x="0" y="0"/>
                </a:moveTo>
                <a:lnTo>
                  <a:pt x="8060448" y="0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1192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9995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87995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7603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6254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45057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38615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2665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14687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60272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9075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78795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46683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754867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4290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29415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1745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905487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19352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48155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769595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05763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345667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3370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2173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208251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96287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784323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072359" y="620269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50733" y="6004572"/>
            <a:ext cx="103378" cy="217576"/>
          </a:xfrm>
          <a:custGeom>
            <a:avLst/>
            <a:gdLst/>
            <a:ahLst/>
            <a:cxnLst/>
            <a:rect l="l" t="t" r="r" b="b"/>
            <a:pathLst>
              <a:path w="103377" h="217576">
                <a:moveTo>
                  <a:pt x="4063" y="122999"/>
                </a:moveTo>
                <a:lnTo>
                  <a:pt x="1015" y="124752"/>
                </a:lnTo>
                <a:lnTo>
                  <a:pt x="0" y="128625"/>
                </a:lnTo>
                <a:lnTo>
                  <a:pt x="1777" y="131673"/>
                </a:lnTo>
                <a:lnTo>
                  <a:pt x="51180" y="217576"/>
                </a:lnTo>
                <a:lnTo>
                  <a:pt x="101599" y="132283"/>
                </a:lnTo>
                <a:lnTo>
                  <a:pt x="103377" y="129260"/>
                </a:lnTo>
                <a:lnTo>
                  <a:pt x="102361" y="125374"/>
                </a:lnTo>
                <a:lnTo>
                  <a:pt x="99313" y="123583"/>
                </a:lnTo>
                <a:lnTo>
                  <a:pt x="96392" y="121805"/>
                </a:lnTo>
                <a:lnTo>
                  <a:pt x="92455" y="122796"/>
                </a:lnTo>
                <a:lnTo>
                  <a:pt x="90677" y="125818"/>
                </a:lnTo>
                <a:lnTo>
                  <a:pt x="57676" y="181548"/>
                </a:lnTo>
                <a:lnTo>
                  <a:pt x="57530" y="205016"/>
                </a:lnTo>
                <a:lnTo>
                  <a:pt x="44830" y="204939"/>
                </a:lnTo>
                <a:lnTo>
                  <a:pt x="44977" y="181351"/>
                </a:lnTo>
                <a:lnTo>
                  <a:pt x="12699" y="125336"/>
                </a:lnTo>
                <a:lnTo>
                  <a:pt x="10921" y="122301"/>
                </a:lnTo>
                <a:lnTo>
                  <a:pt x="7111" y="121259"/>
                </a:lnTo>
                <a:lnTo>
                  <a:pt x="4063" y="122999"/>
                </a:lnTo>
                <a:close/>
              </a:path>
              <a:path w="103377" h="217576">
                <a:moveTo>
                  <a:pt x="57530" y="205016"/>
                </a:moveTo>
                <a:lnTo>
                  <a:pt x="56768" y="201815"/>
                </a:lnTo>
                <a:lnTo>
                  <a:pt x="45719" y="201739"/>
                </a:lnTo>
                <a:lnTo>
                  <a:pt x="51297" y="192320"/>
                </a:lnTo>
                <a:lnTo>
                  <a:pt x="56768" y="201815"/>
                </a:lnTo>
                <a:lnTo>
                  <a:pt x="57530" y="205016"/>
                </a:lnTo>
                <a:lnTo>
                  <a:pt x="57676" y="181548"/>
                </a:lnTo>
                <a:lnTo>
                  <a:pt x="58800" y="0"/>
                </a:lnTo>
                <a:lnTo>
                  <a:pt x="46100" y="0"/>
                </a:lnTo>
                <a:lnTo>
                  <a:pt x="44977" y="181351"/>
                </a:lnTo>
                <a:lnTo>
                  <a:pt x="44830" y="204939"/>
                </a:lnTo>
                <a:lnTo>
                  <a:pt x="57530" y="205016"/>
                </a:lnTo>
                <a:close/>
              </a:path>
              <a:path w="103377" h="217576">
                <a:moveTo>
                  <a:pt x="56768" y="201815"/>
                </a:moveTo>
                <a:lnTo>
                  <a:pt x="51297" y="192320"/>
                </a:lnTo>
                <a:lnTo>
                  <a:pt x="45719" y="201739"/>
                </a:lnTo>
                <a:lnTo>
                  <a:pt x="56768" y="201815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256526" y="5584799"/>
            <a:ext cx="933221" cy="384721"/>
          </a:xfrm>
          <a:custGeom>
            <a:avLst/>
            <a:gdLst/>
            <a:ahLst/>
            <a:cxnLst/>
            <a:rect l="l" t="t" r="r" b="b"/>
            <a:pathLst>
              <a:path w="933221" h="384721">
                <a:moveTo>
                  <a:pt x="0" y="0"/>
                </a:moveTo>
                <a:lnTo>
                  <a:pt x="0" y="384721"/>
                </a:lnTo>
                <a:lnTo>
                  <a:pt x="933221" y="384721"/>
                </a:lnTo>
                <a:lnTo>
                  <a:pt x="933221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202549" y="5723648"/>
            <a:ext cx="801751" cy="103378"/>
          </a:xfrm>
          <a:custGeom>
            <a:avLst/>
            <a:gdLst/>
            <a:ahLst/>
            <a:cxnLst/>
            <a:rect l="l" t="t" r="r" b="b"/>
            <a:pathLst>
              <a:path w="801751" h="103378">
                <a:moveTo>
                  <a:pt x="706754" y="10922"/>
                </a:moveTo>
                <a:lnTo>
                  <a:pt x="709802" y="12700"/>
                </a:lnTo>
                <a:lnTo>
                  <a:pt x="765755" y="45338"/>
                </a:lnTo>
                <a:lnTo>
                  <a:pt x="776641" y="51689"/>
                </a:lnTo>
                <a:lnTo>
                  <a:pt x="765755" y="58038"/>
                </a:lnTo>
                <a:lnTo>
                  <a:pt x="709802" y="90678"/>
                </a:lnTo>
                <a:lnTo>
                  <a:pt x="706754" y="92456"/>
                </a:lnTo>
                <a:lnTo>
                  <a:pt x="705739" y="96266"/>
                </a:lnTo>
                <a:lnTo>
                  <a:pt x="707517" y="99313"/>
                </a:lnTo>
                <a:lnTo>
                  <a:pt x="709295" y="102362"/>
                </a:lnTo>
                <a:lnTo>
                  <a:pt x="713104" y="103378"/>
                </a:lnTo>
                <a:lnTo>
                  <a:pt x="716152" y="101600"/>
                </a:lnTo>
                <a:lnTo>
                  <a:pt x="801751" y="51688"/>
                </a:lnTo>
                <a:lnTo>
                  <a:pt x="789177" y="58038"/>
                </a:lnTo>
                <a:lnTo>
                  <a:pt x="786002" y="57150"/>
                </a:lnTo>
                <a:lnTo>
                  <a:pt x="786002" y="46228"/>
                </a:lnTo>
                <a:lnTo>
                  <a:pt x="789177" y="45338"/>
                </a:lnTo>
                <a:lnTo>
                  <a:pt x="707517" y="4063"/>
                </a:lnTo>
                <a:lnTo>
                  <a:pt x="705739" y="7112"/>
                </a:lnTo>
                <a:lnTo>
                  <a:pt x="706754" y="10922"/>
                </a:lnTo>
                <a:close/>
              </a:path>
              <a:path w="801751" h="103378">
                <a:moveTo>
                  <a:pt x="713104" y="0"/>
                </a:moveTo>
                <a:lnTo>
                  <a:pt x="709295" y="1016"/>
                </a:lnTo>
                <a:lnTo>
                  <a:pt x="707517" y="4063"/>
                </a:lnTo>
                <a:lnTo>
                  <a:pt x="789177" y="45338"/>
                </a:lnTo>
                <a:lnTo>
                  <a:pt x="786002" y="46228"/>
                </a:lnTo>
                <a:lnTo>
                  <a:pt x="786002" y="57150"/>
                </a:lnTo>
                <a:lnTo>
                  <a:pt x="789177" y="58038"/>
                </a:lnTo>
                <a:lnTo>
                  <a:pt x="801751" y="51688"/>
                </a:lnTo>
                <a:lnTo>
                  <a:pt x="716152" y="1778"/>
                </a:lnTo>
                <a:lnTo>
                  <a:pt x="713104" y="0"/>
                </a:lnTo>
                <a:close/>
              </a:path>
              <a:path w="801751" h="103378">
                <a:moveTo>
                  <a:pt x="0" y="58038"/>
                </a:moveTo>
                <a:lnTo>
                  <a:pt x="765755" y="58038"/>
                </a:lnTo>
                <a:lnTo>
                  <a:pt x="776641" y="51689"/>
                </a:lnTo>
                <a:lnTo>
                  <a:pt x="765755" y="45338"/>
                </a:lnTo>
                <a:lnTo>
                  <a:pt x="0" y="45338"/>
                </a:lnTo>
                <a:lnTo>
                  <a:pt x="0" y="580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32823" y="4906911"/>
            <a:ext cx="103377" cy="1206588"/>
          </a:xfrm>
          <a:custGeom>
            <a:avLst/>
            <a:gdLst/>
            <a:ahLst/>
            <a:cxnLst/>
            <a:rect l="l" t="t" r="r" b="b"/>
            <a:pathLst>
              <a:path w="103377" h="1206588">
                <a:moveTo>
                  <a:pt x="4063" y="1112266"/>
                </a:moveTo>
                <a:lnTo>
                  <a:pt x="1015" y="1114044"/>
                </a:lnTo>
                <a:lnTo>
                  <a:pt x="0" y="1117981"/>
                </a:lnTo>
                <a:lnTo>
                  <a:pt x="1777" y="1121029"/>
                </a:lnTo>
                <a:lnTo>
                  <a:pt x="51688" y="1206588"/>
                </a:lnTo>
                <a:lnTo>
                  <a:pt x="101600" y="1121029"/>
                </a:lnTo>
                <a:lnTo>
                  <a:pt x="103377" y="1117981"/>
                </a:lnTo>
                <a:lnTo>
                  <a:pt x="102362" y="1114044"/>
                </a:lnTo>
                <a:lnTo>
                  <a:pt x="99313" y="1112266"/>
                </a:lnTo>
                <a:lnTo>
                  <a:pt x="96265" y="1110488"/>
                </a:lnTo>
                <a:lnTo>
                  <a:pt x="92456" y="1111504"/>
                </a:lnTo>
                <a:lnTo>
                  <a:pt x="90677" y="1114552"/>
                </a:lnTo>
                <a:lnTo>
                  <a:pt x="58038" y="1170532"/>
                </a:lnTo>
                <a:lnTo>
                  <a:pt x="58038" y="1194003"/>
                </a:lnTo>
                <a:lnTo>
                  <a:pt x="45338" y="1194003"/>
                </a:lnTo>
                <a:lnTo>
                  <a:pt x="45338" y="1170532"/>
                </a:lnTo>
                <a:lnTo>
                  <a:pt x="12700" y="1114552"/>
                </a:lnTo>
                <a:lnTo>
                  <a:pt x="10921" y="1111504"/>
                </a:lnTo>
                <a:lnTo>
                  <a:pt x="7112" y="1110488"/>
                </a:lnTo>
                <a:lnTo>
                  <a:pt x="4063" y="1112266"/>
                </a:lnTo>
                <a:close/>
              </a:path>
              <a:path w="103377" h="1206588">
                <a:moveTo>
                  <a:pt x="58038" y="1194003"/>
                </a:moveTo>
                <a:lnTo>
                  <a:pt x="57150" y="1190790"/>
                </a:lnTo>
                <a:lnTo>
                  <a:pt x="46227" y="1190790"/>
                </a:lnTo>
                <a:lnTo>
                  <a:pt x="51689" y="1181423"/>
                </a:lnTo>
                <a:lnTo>
                  <a:pt x="57150" y="1190790"/>
                </a:lnTo>
                <a:lnTo>
                  <a:pt x="58038" y="1194003"/>
                </a:lnTo>
                <a:lnTo>
                  <a:pt x="58038" y="0"/>
                </a:lnTo>
                <a:lnTo>
                  <a:pt x="45338" y="0"/>
                </a:lnTo>
                <a:lnTo>
                  <a:pt x="45338" y="1194003"/>
                </a:lnTo>
                <a:lnTo>
                  <a:pt x="58038" y="1194003"/>
                </a:lnTo>
                <a:close/>
              </a:path>
              <a:path w="103377" h="1206588">
                <a:moveTo>
                  <a:pt x="57150" y="1190790"/>
                </a:moveTo>
                <a:lnTo>
                  <a:pt x="51689" y="1181423"/>
                </a:lnTo>
                <a:lnTo>
                  <a:pt x="46227" y="1190790"/>
                </a:lnTo>
                <a:lnTo>
                  <a:pt x="57150" y="1190790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47759" y="4487900"/>
            <a:ext cx="933221" cy="384721"/>
          </a:xfrm>
          <a:custGeom>
            <a:avLst/>
            <a:gdLst/>
            <a:ahLst/>
            <a:cxnLst/>
            <a:rect l="l" t="t" r="r" b="b"/>
            <a:pathLst>
              <a:path w="933221" h="384721">
                <a:moveTo>
                  <a:pt x="0" y="0"/>
                </a:moveTo>
                <a:lnTo>
                  <a:pt x="0" y="384721"/>
                </a:lnTo>
                <a:lnTo>
                  <a:pt x="933221" y="384721"/>
                </a:lnTo>
                <a:lnTo>
                  <a:pt x="933221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94163" y="4626622"/>
            <a:ext cx="3059049" cy="103505"/>
          </a:xfrm>
          <a:custGeom>
            <a:avLst/>
            <a:gdLst/>
            <a:ahLst/>
            <a:cxnLst/>
            <a:rect l="l" t="t" r="r" b="b"/>
            <a:pathLst>
              <a:path w="3059049" h="103505">
                <a:moveTo>
                  <a:pt x="2964053" y="11049"/>
                </a:moveTo>
                <a:lnTo>
                  <a:pt x="2967113" y="12826"/>
                </a:lnTo>
                <a:lnTo>
                  <a:pt x="3022848" y="45339"/>
                </a:lnTo>
                <a:lnTo>
                  <a:pt x="3033843" y="51752"/>
                </a:lnTo>
                <a:lnTo>
                  <a:pt x="3023066" y="58039"/>
                </a:lnTo>
                <a:lnTo>
                  <a:pt x="2967113" y="90677"/>
                </a:lnTo>
                <a:lnTo>
                  <a:pt x="2964053" y="92456"/>
                </a:lnTo>
                <a:lnTo>
                  <a:pt x="2963036" y="96393"/>
                </a:lnTo>
                <a:lnTo>
                  <a:pt x="2964814" y="99440"/>
                </a:lnTo>
                <a:lnTo>
                  <a:pt x="2966593" y="102488"/>
                </a:lnTo>
                <a:lnTo>
                  <a:pt x="2970403" y="103505"/>
                </a:lnTo>
                <a:lnTo>
                  <a:pt x="2973451" y="101726"/>
                </a:lnTo>
                <a:lnTo>
                  <a:pt x="3046476" y="58038"/>
                </a:lnTo>
                <a:lnTo>
                  <a:pt x="3043313" y="57276"/>
                </a:lnTo>
                <a:lnTo>
                  <a:pt x="3043313" y="46227"/>
                </a:lnTo>
                <a:lnTo>
                  <a:pt x="3046476" y="45338"/>
                </a:lnTo>
                <a:lnTo>
                  <a:pt x="2973451" y="1777"/>
                </a:lnTo>
                <a:lnTo>
                  <a:pt x="2970403" y="0"/>
                </a:lnTo>
                <a:lnTo>
                  <a:pt x="2966593" y="1015"/>
                </a:lnTo>
                <a:lnTo>
                  <a:pt x="2964814" y="4063"/>
                </a:lnTo>
                <a:lnTo>
                  <a:pt x="2963036" y="7112"/>
                </a:lnTo>
                <a:lnTo>
                  <a:pt x="2964053" y="11049"/>
                </a:lnTo>
                <a:close/>
              </a:path>
              <a:path w="3059049" h="103505">
                <a:moveTo>
                  <a:pt x="3046476" y="58038"/>
                </a:moveTo>
                <a:lnTo>
                  <a:pt x="2973451" y="101726"/>
                </a:lnTo>
                <a:lnTo>
                  <a:pt x="3059049" y="51815"/>
                </a:lnTo>
                <a:lnTo>
                  <a:pt x="2973451" y="1777"/>
                </a:lnTo>
                <a:lnTo>
                  <a:pt x="3046476" y="45338"/>
                </a:lnTo>
                <a:lnTo>
                  <a:pt x="3043313" y="46227"/>
                </a:lnTo>
                <a:lnTo>
                  <a:pt x="3043313" y="57276"/>
                </a:lnTo>
                <a:lnTo>
                  <a:pt x="3046476" y="58038"/>
                </a:lnTo>
                <a:close/>
              </a:path>
              <a:path w="3059049" h="103505">
                <a:moveTo>
                  <a:pt x="0" y="58039"/>
                </a:moveTo>
                <a:lnTo>
                  <a:pt x="3023066" y="58039"/>
                </a:lnTo>
                <a:lnTo>
                  <a:pt x="3033843" y="51752"/>
                </a:lnTo>
                <a:lnTo>
                  <a:pt x="3022848" y="45339"/>
                </a:lnTo>
                <a:lnTo>
                  <a:pt x="0" y="45339"/>
                </a:lnTo>
                <a:lnTo>
                  <a:pt x="0" y="58039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47759" y="4932400"/>
            <a:ext cx="946772" cy="384721"/>
          </a:xfrm>
          <a:custGeom>
            <a:avLst/>
            <a:gdLst/>
            <a:ahLst/>
            <a:cxnLst/>
            <a:rect l="l" t="t" r="r" b="b"/>
            <a:pathLst>
              <a:path w="946772" h="384721">
                <a:moveTo>
                  <a:pt x="0" y="0"/>
                </a:moveTo>
                <a:lnTo>
                  <a:pt x="0" y="384721"/>
                </a:lnTo>
                <a:lnTo>
                  <a:pt x="946772" y="384721"/>
                </a:lnTo>
                <a:lnTo>
                  <a:pt x="9467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47759" y="4932400"/>
            <a:ext cx="946772" cy="384721"/>
          </a:xfrm>
          <a:custGeom>
            <a:avLst/>
            <a:gdLst/>
            <a:ahLst/>
            <a:cxnLst/>
            <a:rect l="l" t="t" r="r" b="b"/>
            <a:pathLst>
              <a:path w="946772" h="384721">
                <a:moveTo>
                  <a:pt x="0" y="0"/>
                </a:moveTo>
                <a:lnTo>
                  <a:pt x="0" y="384721"/>
                </a:lnTo>
                <a:lnTo>
                  <a:pt x="946772" y="384721"/>
                </a:lnTo>
                <a:lnTo>
                  <a:pt x="946772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94163" y="5071122"/>
            <a:ext cx="3059049" cy="103505"/>
          </a:xfrm>
          <a:custGeom>
            <a:avLst/>
            <a:gdLst/>
            <a:ahLst/>
            <a:cxnLst/>
            <a:rect l="l" t="t" r="r" b="b"/>
            <a:pathLst>
              <a:path w="3059049" h="103505">
                <a:moveTo>
                  <a:pt x="2964053" y="11049"/>
                </a:moveTo>
                <a:lnTo>
                  <a:pt x="2967113" y="12826"/>
                </a:lnTo>
                <a:lnTo>
                  <a:pt x="3022848" y="45339"/>
                </a:lnTo>
                <a:lnTo>
                  <a:pt x="3033843" y="51752"/>
                </a:lnTo>
                <a:lnTo>
                  <a:pt x="3023066" y="58039"/>
                </a:lnTo>
                <a:lnTo>
                  <a:pt x="2967113" y="90677"/>
                </a:lnTo>
                <a:lnTo>
                  <a:pt x="2964053" y="92456"/>
                </a:lnTo>
                <a:lnTo>
                  <a:pt x="2963036" y="96393"/>
                </a:lnTo>
                <a:lnTo>
                  <a:pt x="2964814" y="99440"/>
                </a:lnTo>
                <a:lnTo>
                  <a:pt x="2966593" y="102488"/>
                </a:lnTo>
                <a:lnTo>
                  <a:pt x="2970403" y="103505"/>
                </a:lnTo>
                <a:lnTo>
                  <a:pt x="2973451" y="101726"/>
                </a:lnTo>
                <a:lnTo>
                  <a:pt x="3059049" y="51688"/>
                </a:lnTo>
                <a:lnTo>
                  <a:pt x="3046476" y="58038"/>
                </a:lnTo>
                <a:lnTo>
                  <a:pt x="3043313" y="57276"/>
                </a:lnTo>
                <a:lnTo>
                  <a:pt x="3043313" y="46227"/>
                </a:lnTo>
                <a:lnTo>
                  <a:pt x="3046476" y="45338"/>
                </a:lnTo>
                <a:lnTo>
                  <a:pt x="2964814" y="4063"/>
                </a:lnTo>
                <a:lnTo>
                  <a:pt x="2963036" y="7112"/>
                </a:lnTo>
                <a:lnTo>
                  <a:pt x="2964053" y="11049"/>
                </a:lnTo>
                <a:close/>
              </a:path>
              <a:path w="3059049" h="103505">
                <a:moveTo>
                  <a:pt x="2970403" y="0"/>
                </a:moveTo>
                <a:lnTo>
                  <a:pt x="2966593" y="1015"/>
                </a:lnTo>
                <a:lnTo>
                  <a:pt x="2964814" y="4063"/>
                </a:lnTo>
                <a:lnTo>
                  <a:pt x="3046476" y="45338"/>
                </a:lnTo>
                <a:lnTo>
                  <a:pt x="3043313" y="46227"/>
                </a:lnTo>
                <a:lnTo>
                  <a:pt x="3043313" y="57276"/>
                </a:lnTo>
                <a:lnTo>
                  <a:pt x="3046476" y="58038"/>
                </a:lnTo>
                <a:lnTo>
                  <a:pt x="3059049" y="51688"/>
                </a:lnTo>
                <a:lnTo>
                  <a:pt x="2973451" y="1777"/>
                </a:lnTo>
                <a:lnTo>
                  <a:pt x="2970403" y="0"/>
                </a:lnTo>
                <a:close/>
              </a:path>
              <a:path w="3059049" h="103505">
                <a:moveTo>
                  <a:pt x="0" y="58039"/>
                </a:moveTo>
                <a:lnTo>
                  <a:pt x="3023066" y="58039"/>
                </a:lnTo>
                <a:lnTo>
                  <a:pt x="3033843" y="51752"/>
                </a:lnTo>
                <a:lnTo>
                  <a:pt x="3022848" y="45339"/>
                </a:lnTo>
                <a:lnTo>
                  <a:pt x="0" y="45339"/>
                </a:lnTo>
                <a:lnTo>
                  <a:pt x="0" y="58039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413487" y="5237200"/>
            <a:ext cx="766064" cy="384721"/>
          </a:xfrm>
          <a:custGeom>
            <a:avLst/>
            <a:gdLst/>
            <a:ahLst/>
            <a:cxnLst/>
            <a:rect l="l" t="t" r="r" b="b"/>
            <a:pathLst>
              <a:path w="766064" h="384721">
                <a:moveTo>
                  <a:pt x="0" y="0"/>
                </a:moveTo>
                <a:lnTo>
                  <a:pt x="0" y="384721"/>
                </a:lnTo>
                <a:lnTo>
                  <a:pt x="766064" y="384721"/>
                </a:lnTo>
                <a:lnTo>
                  <a:pt x="766064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80199" y="5376049"/>
            <a:ext cx="1824101" cy="59563"/>
          </a:xfrm>
          <a:custGeom>
            <a:avLst/>
            <a:gdLst/>
            <a:ahLst/>
            <a:cxnLst/>
            <a:rect l="l" t="t" r="r" b="b"/>
            <a:pathLst>
              <a:path w="1824101" h="59562">
                <a:moveTo>
                  <a:pt x="1798895" y="51633"/>
                </a:moveTo>
                <a:lnTo>
                  <a:pt x="1788139" y="45358"/>
                </a:lnTo>
                <a:lnTo>
                  <a:pt x="0" y="46862"/>
                </a:lnTo>
                <a:lnTo>
                  <a:pt x="126" y="59562"/>
                </a:lnTo>
                <a:lnTo>
                  <a:pt x="1787912" y="58058"/>
                </a:lnTo>
                <a:lnTo>
                  <a:pt x="1798895" y="51633"/>
                </a:lnTo>
                <a:close/>
              </a:path>
              <a:path w="1824101" h="59562">
                <a:moveTo>
                  <a:pt x="1729104" y="10921"/>
                </a:moveTo>
                <a:lnTo>
                  <a:pt x="1732152" y="12699"/>
                </a:lnTo>
                <a:lnTo>
                  <a:pt x="1788139" y="45358"/>
                </a:lnTo>
                <a:lnTo>
                  <a:pt x="1798895" y="51633"/>
                </a:lnTo>
                <a:lnTo>
                  <a:pt x="1787912" y="58058"/>
                </a:lnTo>
                <a:lnTo>
                  <a:pt x="1732152" y="90677"/>
                </a:lnTo>
                <a:lnTo>
                  <a:pt x="1729104" y="92455"/>
                </a:lnTo>
                <a:lnTo>
                  <a:pt x="1728089" y="96265"/>
                </a:lnTo>
                <a:lnTo>
                  <a:pt x="1729866" y="99313"/>
                </a:lnTo>
                <a:lnTo>
                  <a:pt x="1731645" y="102361"/>
                </a:lnTo>
                <a:lnTo>
                  <a:pt x="1735582" y="103377"/>
                </a:lnTo>
                <a:lnTo>
                  <a:pt x="1738629" y="101599"/>
                </a:lnTo>
                <a:lnTo>
                  <a:pt x="1824101" y="51561"/>
                </a:lnTo>
                <a:lnTo>
                  <a:pt x="1811527" y="58038"/>
                </a:lnTo>
                <a:lnTo>
                  <a:pt x="1808352" y="57149"/>
                </a:lnTo>
                <a:lnTo>
                  <a:pt x="1808352" y="46100"/>
                </a:lnTo>
                <a:lnTo>
                  <a:pt x="1811527" y="45338"/>
                </a:lnTo>
                <a:lnTo>
                  <a:pt x="1729739" y="4063"/>
                </a:lnTo>
                <a:lnTo>
                  <a:pt x="1728089" y="7111"/>
                </a:lnTo>
                <a:lnTo>
                  <a:pt x="1729104" y="10921"/>
                </a:lnTo>
                <a:close/>
              </a:path>
              <a:path w="1824101" h="59562">
                <a:moveTo>
                  <a:pt x="1735454" y="0"/>
                </a:moveTo>
                <a:lnTo>
                  <a:pt x="1731518" y="1015"/>
                </a:lnTo>
                <a:lnTo>
                  <a:pt x="1729739" y="4063"/>
                </a:lnTo>
                <a:lnTo>
                  <a:pt x="1811527" y="45338"/>
                </a:lnTo>
                <a:lnTo>
                  <a:pt x="1808352" y="46100"/>
                </a:lnTo>
                <a:lnTo>
                  <a:pt x="1808352" y="57149"/>
                </a:lnTo>
                <a:lnTo>
                  <a:pt x="1811527" y="58038"/>
                </a:lnTo>
                <a:lnTo>
                  <a:pt x="1824101" y="51561"/>
                </a:lnTo>
                <a:lnTo>
                  <a:pt x="1738502" y="1777"/>
                </a:lnTo>
                <a:lnTo>
                  <a:pt x="1735454" y="0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182736" y="4309249"/>
            <a:ext cx="5080139" cy="103378"/>
          </a:xfrm>
          <a:custGeom>
            <a:avLst/>
            <a:gdLst/>
            <a:ahLst/>
            <a:cxnLst/>
            <a:rect l="l" t="t" r="r" b="b"/>
            <a:pathLst>
              <a:path w="5080139" h="103377">
                <a:moveTo>
                  <a:pt x="5067947" y="45338"/>
                </a:moveTo>
                <a:lnTo>
                  <a:pt x="4988064" y="12699"/>
                </a:lnTo>
                <a:lnTo>
                  <a:pt x="5044029" y="45346"/>
                </a:lnTo>
                <a:lnTo>
                  <a:pt x="5064264" y="46100"/>
                </a:lnTo>
                <a:lnTo>
                  <a:pt x="5067947" y="58038"/>
                </a:lnTo>
                <a:lnTo>
                  <a:pt x="4994541" y="101599"/>
                </a:lnTo>
                <a:lnTo>
                  <a:pt x="5080139" y="51688"/>
                </a:lnTo>
                <a:lnTo>
                  <a:pt x="4994541" y="1777"/>
                </a:lnTo>
                <a:lnTo>
                  <a:pt x="4991493" y="0"/>
                </a:lnTo>
                <a:lnTo>
                  <a:pt x="4987556" y="1015"/>
                </a:lnTo>
                <a:lnTo>
                  <a:pt x="4985778" y="4063"/>
                </a:lnTo>
                <a:lnTo>
                  <a:pt x="4984000" y="6984"/>
                </a:lnTo>
                <a:lnTo>
                  <a:pt x="4985016" y="10921"/>
                </a:lnTo>
                <a:lnTo>
                  <a:pt x="4988064" y="12699"/>
                </a:lnTo>
                <a:lnTo>
                  <a:pt x="5067947" y="45338"/>
                </a:lnTo>
                <a:close/>
              </a:path>
              <a:path w="5080139" h="103377">
                <a:moveTo>
                  <a:pt x="4988064" y="90677"/>
                </a:moveTo>
                <a:lnTo>
                  <a:pt x="4985143" y="92328"/>
                </a:lnTo>
                <a:lnTo>
                  <a:pt x="4984000" y="96265"/>
                </a:lnTo>
                <a:lnTo>
                  <a:pt x="4985778" y="99313"/>
                </a:lnTo>
                <a:lnTo>
                  <a:pt x="4987556" y="102361"/>
                </a:lnTo>
                <a:lnTo>
                  <a:pt x="4991493" y="103377"/>
                </a:lnTo>
                <a:lnTo>
                  <a:pt x="4994541" y="101599"/>
                </a:lnTo>
                <a:lnTo>
                  <a:pt x="5067947" y="58038"/>
                </a:lnTo>
                <a:lnTo>
                  <a:pt x="5064264" y="46100"/>
                </a:lnTo>
                <a:lnTo>
                  <a:pt x="5044029" y="45346"/>
                </a:lnTo>
                <a:lnTo>
                  <a:pt x="0" y="46862"/>
                </a:lnTo>
                <a:lnTo>
                  <a:pt x="5054807" y="51633"/>
                </a:lnTo>
                <a:lnTo>
                  <a:pt x="5064264" y="57149"/>
                </a:lnTo>
                <a:lnTo>
                  <a:pt x="5043845" y="58046"/>
                </a:lnTo>
                <a:lnTo>
                  <a:pt x="4988064" y="90677"/>
                </a:lnTo>
                <a:close/>
              </a:path>
              <a:path w="5080139" h="103377">
                <a:moveTo>
                  <a:pt x="5054807" y="51633"/>
                </a:moveTo>
                <a:lnTo>
                  <a:pt x="0" y="46862"/>
                </a:lnTo>
                <a:lnTo>
                  <a:pt x="126" y="59562"/>
                </a:lnTo>
                <a:lnTo>
                  <a:pt x="5043845" y="58046"/>
                </a:lnTo>
                <a:lnTo>
                  <a:pt x="5064264" y="57149"/>
                </a:lnTo>
                <a:lnTo>
                  <a:pt x="5054807" y="51633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364056" y="4170400"/>
            <a:ext cx="818311" cy="384721"/>
          </a:xfrm>
          <a:custGeom>
            <a:avLst/>
            <a:gdLst/>
            <a:ahLst/>
            <a:cxnLst/>
            <a:rect l="l" t="t" r="r" b="b"/>
            <a:pathLst>
              <a:path w="818311" h="384721">
                <a:moveTo>
                  <a:pt x="0" y="0"/>
                </a:moveTo>
                <a:lnTo>
                  <a:pt x="0" y="384721"/>
                </a:lnTo>
                <a:lnTo>
                  <a:pt x="818311" y="384721"/>
                </a:lnTo>
                <a:lnTo>
                  <a:pt x="818311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604048" y="5979299"/>
            <a:ext cx="103403" cy="1524088"/>
          </a:xfrm>
          <a:custGeom>
            <a:avLst/>
            <a:gdLst/>
            <a:ahLst/>
            <a:cxnLst/>
            <a:rect l="l" t="t" r="r" b="b"/>
            <a:pathLst>
              <a:path w="103403" h="1524088">
                <a:moveTo>
                  <a:pt x="57188" y="80302"/>
                </a:moveTo>
                <a:lnTo>
                  <a:pt x="51701" y="70892"/>
                </a:lnTo>
                <a:lnTo>
                  <a:pt x="46215" y="80302"/>
                </a:lnTo>
                <a:lnTo>
                  <a:pt x="57188" y="80302"/>
                </a:lnTo>
                <a:close/>
              </a:path>
              <a:path w="103403" h="1524088">
                <a:moveTo>
                  <a:pt x="1765" y="10541"/>
                </a:moveTo>
                <a:lnTo>
                  <a:pt x="51701" y="96100"/>
                </a:lnTo>
                <a:lnTo>
                  <a:pt x="58051" y="83489"/>
                </a:lnTo>
                <a:lnTo>
                  <a:pt x="58051" y="-1427988"/>
                </a:lnTo>
                <a:lnTo>
                  <a:pt x="45352" y="-1427988"/>
                </a:lnTo>
                <a:lnTo>
                  <a:pt x="45352" y="83489"/>
                </a:lnTo>
                <a:lnTo>
                  <a:pt x="57188" y="80302"/>
                </a:lnTo>
                <a:lnTo>
                  <a:pt x="46215" y="80302"/>
                </a:lnTo>
                <a:lnTo>
                  <a:pt x="51701" y="70892"/>
                </a:lnTo>
                <a:lnTo>
                  <a:pt x="57188" y="80302"/>
                </a:lnTo>
                <a:lnTo>
                  <a:pt x="45352" y="83489"/>
                </a:lnTo>
                <a:lnTo>
                  <a:pt x="1765" y="10541"/>
                </a:lnTo>
                <a:close/>
              </a:path>
              <a:path w="103403" h="1524088">
                <a:moveTo>
                  <a:pt x="102387" y="3556"/>
                </a:moveTo>
                <a:lnTo>
                  <a:pt x="99352" y="1778"/>
                </a:lnTo>
                <a:lnTo>
                  <a:pt x="96316" y="0"/>
                </a:lnTo>
                <a:lnTo>
                  <a:pt x="92430" y="1016"/>
                </a:lnTo>
                <a:lnTo>
                  <a:pt x="90665" y="4063"/>
                </a:lnTo>
                <a:lnTo>
                  <a:pt x="58051" y="60000"/>
                </a:lnTo>
                <a:lnTo>
                  <a:pt x="58051" y="83489"/>
                </a:lnTo>
                <a:lnTo>
                  <a:pt x="51701" y="96100"/>
                </a:lnTo>
                <a:lnTo>
                  <a:pt x="101638" y="10541"/>
                </a:lnTo>
                <a:lnTo>
                  <a:pt x="103403" y="7493"/>
                </a:lnTo>
                <a:lnTo>
                  <a:pt x="102387" y="3556"/>
                </a:lnTo>
                <a:close/>
              </a:path>
              <a:path w="103403" h="1524088">
                <a:moveTo>
                  <a:pt x="4051" y="1778"/>
                </a:moveTo>
                <a:lnTo>
                  <a:pt x="1028" y="3556"/>
                </a:lnTo>
                <a:lnTo>
                  <a:pt x="0" y="7493"/>
                </a:lnTo>
                <a:lnTo>
                  <a:pt x="1765" y="10541"/>
                </a:lnTo>
                <a:lnTo>
                  <a:pt x="45352" y="83489"/>
                </a:lnTo>
                <a:lnTo>
                  <a:pt x="45352" y="60001"/>
                </a:lnTo>
                <a:lnTo>
                  <a:pt x="12738" y="4063"/>
                </a:lnTo>
                <a:lnTo>
                  <a:pt x="10972" y="1016"/>
                </a:lnTo>
                <a:lnTo>
                  <a:pt x="7086" y="0"/>
                </a:lnTo>
                <a:lnTo>
                  <a:pt x="4051" y="177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780910" y="6046025"/>
            <a:ext cx="103378" cy="523963"/>
          </a:xfrm>
          <a:custGeom>
            <a:avLst/>
            <a:gdLst/>
            <a:ahLst/>
            <a:cxnLst/>
            <a:rect l="l" t="t" r="r" b="b"/>
            <a:pathLst>
              <a:path w="103378" h="523963">
                <a:moveTo>
                  <a:pt x="57150" y="80251"/>
                </a:moveTo>
                <a:lnTo>
                  <a:pt x="51687" y="70889"/>
                </a:lnTo>
                <a:lnTo>
                  <a:pt x="46228" y="80251"/>
                </a:lnTo>
                <a:lnTo>
                  <a:pt x="57150" y="80251"/>
                </a:lnTo>
                <a:close/>
              </a:path>
              <a:path w="103378" h="523963">
                <a:moveTo>
                  <a:pt x="1765" y="10452"/>
                </a:moveTo>
                <a:lnTo>
                  <a:pt x="51676" y="96050"/>
                </a:lnTo>
                <a:lnTo>
                  <a:pt x="58039" y="83451"/>
                </a:lnTo>
                <a:lnTo>
                  <a:pt x="58039" y="-427913"/>
                </a:lnTo>
                <a:lnTo>
                  <a:pt x="45339" y="-427913"/>
                </a:lnTo>
                <a:lnTo>
                  <a:pt x="45339" y="83451"/>
                </a:lnTo>
                <a:lnTo>
                  <a:pt x="57150" y="80251"/>
                </a:lnTo>
                <a:lnTo>
                  <a:pt x="46228" y="80251"/>
                </a:lnTo>
                <a:lnTo>
                  <a:pt x="51687" y="70889"/>
                </a:lnTo>
                <a:lnTo>
                  <a:pt x="57150" y="80251"/>
                </a:lnTo>
                <a:lnTo>
                  <a:pt x="45339" y="83451"/>
                </a:lnTo>
                <a:lnTo>
                  <a:pt x="1765" y="10452"/>
                </a:lnTo>
                <a:close/>
              </a:path>
              <a:path w="103378" h="523963">
                <a:moveTo>
                  <a:pt x="102362" y="3530"/>
                </a:moveTo>
                <a:lnTo>
                  <a:pt x="99301" y="1765"/>
                </a:lnTo>
                <a:lnTo>
                  <a:pt x="96253" y="0"/>
                </a:lnTo>
                <a:lnTo>
                  <a:pt x="92456" y="1015"/>
                </a:lnTo>
                <a:lnTo>
                  <a:pt x="90665" y="4051"/>
                </a:lnTo>
                <a:lnTo>
                  <a:pt x="58038" y="59998"/>
                </a:lnTo>
                <a:lnTo>
                  <a:pt x="58039" y="83451"/>
                </a:lnTo>
                <a:lnTo>
                  <a:pt x="51676" y="96050"/>
                </a:lnTo>
                <a:lnTo>
                  <a:pt x="101587" y="10452"/>
                </a:lnTo>
                <a:lnTo>
                  <a:pt x="103378" y="7416"/>
                </a:lnTo>
                <a:lnTo>
                  <a:pt x="102362" y="3530"/>
                </a:lnTo>
                <a:close/>
              </a:path>
              <a:path w="103378" h="523963">
                <a:moveTo>
                  <a:pt x="4051" y="1765"/>
                </a:moveTo>
                <a:lnTo>
                  <a:pt x="1003" y="3530"/>
                </a:lnTo>
                <a:lnTo>
                  <a:pt x="0" y="7416"/>
                </a:lnTo>
                <a:lnTo>
                  <a:pt x="1765" y="10452"/>
                </a:lnTo>
                <a:lnTo>
                  <a:pt x="45339" y="83451"/>
                </a:lnTo>
                <a:lnTo>
                  <a:pt x="45338" y="60009"/>
                </a:lnTo>
                <a:lnTo>
                  <a:pt x="12687" y="4051"/>
                </a:lnTo>
                <a:lnTo>
                  <a:pt x="10909" y="1015"/>
                </a:lnTo>
                <a:lnTo>
                  <a:pt x="7112" y="0"/>
                </a:lnTo>
                <a:lnTo>
                  <a:pt x="4051" y="1765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2787" y="4113225"/>
            <a:ext cx="8420112" cy="2647950"/>
          </a:xfrm>
          <a:custGeom>
            <a:avLst/>
            <a:gdLst/>
            <a:ahLst/>
            <a:cxnLst/>
            <a:rect l="l" t="t" r="r" b="b"/>
            <a:pathLst>
              <a:path w="8420112" h="2647950">
                <a:moveTo>
                  <a:pt x="0" y="0"/>
                </a:moveTo>
                <a:lnTo>
                  <a:pt x="0" y="2647950"/>
                </a:lnTo>
                <a:lnTo>
                  <a:pt x="8420112" y="2647950"/>
                </a:lnTo>
                <a:lnTo>
                  <a:pt x="8420112" y="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45624" y="519938"/>
            <a:ext cx="8644250" cy="1953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290" marR="19856">
              <a:lnSpc>
                <a:spcPts val="3055"/>
              </a:lnSpc>
              <a:spcBef>
                <a:spcPts val="152"/>
              </a:spcBef>
            </a:pP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AP-D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G</a:t>
            </a:r>
            <a:r>
              <a:rPr sz="4350" b="1" spc="-24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Hi</a:t>
            </a:r>
            <a:r>
              <a:rPr sz="4350" b="1" spc="-34" baseline="2824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ory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and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Massachus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4350" b="1" spc="-34" baseline="2824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ts</a:t>
            </a:r>
            <a:r>
              <a:rPr sz="4350" b="1" spc="-19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HDD</a:t>
            </a:r>
            <a:r>
              <a:rPr sz="4350" b="1" spc="-25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Use</a:t>
            </a:r>
            <a:r>
              <a:rPr sz="4350" b="1" spc="-25" baseline="282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4350" b="1" spc="0" baseline="2824" dirty="0" smtClean="0">
                <a:solidFill>
                  <a:srgbClr val="1970B8"/>
                </a:solidFill>
                <a:latin typeface="Calibri"/>
                <a:cs typeface="Calibri"/>
              </a:rPr>
              <a:t>Timeline</a:t>
            </a:r>
            <a:endParaRPr sz="2900">
              <a:latin typeface="Calibri"/>
              <a:cs typeface="Calibri"/>
            </a:endParaRPr>
          </a:p>
          <a:p>
            <a:pPr marL="12700" marR="225861">
              <a:lnSpc>
                <a:spcPts val="1680"/>
              </a:lnSpc>
              <a:spcBef>
                <a:spcPts val="381"/>
              </a:spcBef>
            </a:pP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All </a:t>
            </a:r>
            <a:r>
              <a:rPr sz="1400" spc="-2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1400" spc="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Diagnosis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ed G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(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AP-D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b="1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)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as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eloped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in 1987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ough ag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eeme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een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w </a:t>
            </a:r>
            <a:r>
              <a:rPr sz="1400" spc="-109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ork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 De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artme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Health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3M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Health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nf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orm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tion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 Sys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25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ftwa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28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in 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onjunction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with 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tional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Associ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tion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of Child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-84" dirty="0" smtClean="0">
                <a:solidFill>
                  <a:srgbClr val="221F1F"/>
                </a:solidFill>
                <a:latin typeface="Calibri"/>
                <a:cs typeface="Calibri"/>
              </a:rPr>
              <a:t>’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Hospi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als 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tions. A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-DRGs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similar 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 original DRGs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eloped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94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ale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sity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 CMS,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but also include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ail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DR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G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ea</a:t>
            </a:r>
            <a:r>
              <a:rPr sz="1400" spc="-39" dirty="0" smtClean="0">
                <a:solidFill>
                  <a:srgbClr val="221F1F"/>
                </a:solidFill>
                <a:latin typeface="Calibri"/>
                <a:cs typeface="Calibri"/>
              </a:rPr>
              <a:t>k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do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no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Medi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atie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ts,</a:t>
            </a:r>
            <a:r>
              <a:rPr sz="1400" spc="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particularly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wbo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ns and</a:t>
            </a:r>
            <a:endParaRPr sz="1400">
              <a:latin typeface="Calibri"/>
              <a:cs typeface="Calibri"/>
            </a:endParaRPr>
          </a:p>
          <a:p>
            <a:pPr marL="12700" indent="17" algn="just">
              <a:lnSpc>
                <a:spcPts val="1680"/>
              </a:lnSpc>
            </a:pP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child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Its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elop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as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ri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legisl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tion in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400" spc="2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DR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-p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ospe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yme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400" spc="-2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all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no</a:t>
            </a:r>
            <a:r>
              <a:rPr sz="1400" b="1" spc="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-Medi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b="1" spc="-3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b="1" spc="-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ts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2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400" spc="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its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pp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ility</a:t>
            </a:r>
            <a:r>
              <a:rPr sz="1400" spc="2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400" spc="1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neon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-19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l,</a:t>
            </a:r>
            <a:r>
              <a:rPr sz="1400" b="1" spc="-2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pediatric</a:t>
            </a:r>
            <a:r>
              <a:rPr sz="1400" b="1" spc="-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1400" b="1" spc="-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d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1400" b="1" spc="-3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with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HI</a:t>
            </a:r>
            <a:r>
              <a:rPr sz="1400" b="1" spc="-4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400" spc="29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Th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1400" spc="-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400" spc="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400" spc="-4" dirty="0" smtClean="0">
                <a:solidFill>
                  <a:srgbClr val="221F1F"/>
                </a:solidFill>
                <a:latin typeface="Calibri"/>
                <a:cs typeface="Calibri"/>
              </a:rPr>
              <a:t>-DRG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ories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-19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ogni</a:t>
            </a:r>
            <a:r>
              <a:rPr sz="1400" spc="-39" dirty="0" smtClean="0">
                <a:solidFill>
                  <a:srgbClr val="221F1F"/>
                </a:solidFill>
                <a:latin typeface="Calibri"/>
                <a:cs typeface="Calibri"/>
              </a:rPr>
              <a:t>z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4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-9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esou</a:t>
            </a:r>
            <a:r>
              <a:rPr sz="14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1400" b="1" spc="-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400" b="1" spc="-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400" b="1" spc="0" dirty="0" smtClean="0">
                <a:solidFill>
                  <a:srgbClr val="221F1F"/>
                </a:solidFill>
                <a:latin typeface="Calibri"/>
                <a:cs typeface="Calibri"/>
              </a:rPr>
              <a:t>ensity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r>
              <a:rPr sz="1400" spc="-2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associ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1400" spc="-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wit</a:t>
            </a:r>
            <a:r>
              <a:rPr sz="1400" spc="-9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400" spc="0" dirty="0" smtClean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17201" y="2594528"/>
            <a:ext cx="114723" cy="10575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</a:pP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0"/>
              </a:spcBef>
            </a:pP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0"/>
              </a:spcBef>
            </a:pP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0"/>
              </a:spcBef>
            </a:pP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89786" y="2605283"/>
            <a:ext cx="6830955" cy="10576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91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Six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ct Neon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Birth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5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eig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 Ran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endParaRPr sz="1400">
              <a:latin typeface="Calibri"/>
              <a:cs typeface="Calibri"/>
            </a:endParaRPr>
          </a:p>
          <a:p>
            <a:pPr marL="12700" marR="26791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HIV in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sence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12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 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-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</a:t>
            </a:r>
            <a:endParaRPr sz="1400">
              <a:latin typeface="Calibri"/>
              <a:cs typeface="Calibri"/>
            </a:endParaRPr>
          </a:p>
          <a:p>
            <a:pPr marL="12700" marR="26791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  and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Comorbidities /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8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anspla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26791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-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 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orms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ance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Ab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endParaRPr sz="1400">
              <a:latin typeface="Calibri"/>
              <a:cs typeface="Calibri"/>
            </a:endParaRPr>
          </a:p>
          <a:p>
            <a:pPr marL="12709">
              <a:lnSpc>
                <a:spcPts val="1685"/>
              </a:lnSpc>
              <a:spcBef>
                <a:spcPts val="0"/>
              </a:spcBef>
            </a:pPr>
            <a:r>
              <a:rPr sz="2100" spc="-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tric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modifi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 associ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wit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 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x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le,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lead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oisoni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omalies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49230" y="3817399"/>
            <a:ext cx="4493507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Timeline of</a:t>
            </a:r>
            <a:r>
              <a:rPr sz="2700" b="1" spc="-25" baseline="303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AP-D</a:t>
            </a:r>
            <a:r>
              <a:rPr sz="2700" b="1" spc="-14" baseline="3034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G Use</a:t>
            </a:r>
            <a:r>
              <a:rPr sz="2700" b="1" spc="-9" baseline="303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in Massachus</a:t>
            </a:r>
            <a:r>
              <a:rPr sz="2700" b="1" spc="-14" baseline="3034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2700" b="1" spc="-25" baseline="3034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ts</a:t>
            </a:r>
            <a:r>
              <a:rPr sz="2700" b="1" spc="-34" baseline="303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1970B8"/>
                </a:solidFill>
                <a:latin typeface="Calibri"/>
                <a:cs typeface="Calibri"/>
              </a:rPr>
              <a:t>HDD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59111" y="4528573"/>
            <a:ext cx="78725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199</a:t>
            </a:r>
            <a:r>
              <a:rPr sz="1800" b="1" spc="0" baseline="2275" dirty="0" smtClean="0">
                <a:solidFill>
                  <a:srgbClr val="1970B8"/>
                </a:solidFill>
                <a:latin typeface="Calibri"/>
                <a:cs typeface="Calibri"/>
              </a:rPr>
              <a:t>4 - </a:t>
            </a: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2006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60495" y="5262120"/>
            <a:ext cx="78600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200</a:t>
            </a:r>
            <a:r>
              <a:rPr sz="1800" b="1" spc="0" baseline="2275" dirty="0" smtClean="0">
                <a:solidFill>
                  <a:srgbClr val="1970B8"/>
                </a:solidFill>
                <a:latin typeface="Calibri"/>
                <a:cs typeface="Calibri"/>
              </a:rPr>
              <a:t>6</a:t>
            </a:r>
            <a:r>
              <a:rPr sz="1800" b="1" spc="9" baseline="2275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800" b="1" spc="-4" baseline="2275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179423" y="5586229"/>
            <a:ext cx="78627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200</a:t>
            </a:r>
            <a:r>
              <a:rPr sz="1800" b="1" spc="0" baseline="2275" dirty="0" smtClean="0">
                <a:solidFill>
                  <a:srgbClr val="1970B8"/>
                </a:solidFill>
                <a:latin typeface="Calibri"/>
                <a:cs typeface="Calibri"/>
              </a:rPr>
              <a:t>9</a:t>
            </a:r>
            <a:r>
              <a:rPr sz="1800" b="1" spc="9" baseline="2275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800" b="1" spc="-4" baseline="2275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 smtClean="0">
                <a:solidFill>
                  <a:srgbClr val="1970B8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97769" y="6816662"/>
            <a:ext cx="853585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b="1" u="sng" spc="-1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finition</a:t>
            </a:r>
            <a:r>
              <a:rPr sz="1800" b="1" u="sng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800" b="1" u="sng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u="sng" spc="-14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u="sng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sou</a:t>
            </a:r>
            <a:r>
              <a:rPr sz="1800" b="1" u="sng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1800" b="1" u="sng" spc="-1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800" b="1" u="sng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800" b="1" u="sng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b="1" u="sng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b="1" u="sng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nsity </a:t>
            </a:r>
            <a:r>
              <a:rPr sz="1800" b="1" spc="-256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-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Th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rela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olum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d 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pe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o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f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diagnos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800" i="1" spc="-1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herape</a:t>
            </a:r>
            <a:r>
              <a:rPr sz="1800" i="1" spc="14" baseline="2275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an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d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be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1800" i="1" spc="9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ice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us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i="1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managem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-14" baseline="2275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f 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7769" y="6999542"/>
            <a:ext cx="865168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parti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800" i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lar dis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as</a:t>
            </a:r>
            <a:r>
              <a:rPr sz="1800" i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800" i="1" spc="-2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(source: </a:t>
            </a:r>
            <a:r>
              <a:rPr sz="1800" i="1" spc="2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AH</a:t>
            </a:r>
            <a:r>
              <a:rPr sz="1800" i="1" spc="-19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Q </a:t>
            </a:r>
            <a:r>
              <a:rPr sz="1800" i="1" spc="271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241" baseline="2275" dirty="0" smtClean="0">
                <a:solidFill>
                  <a:srgbClr val="3952A3"/>
                </a:solidFill>
                <a:latin typeface="Calibri"/>
                <a:cs typeface="Calibri"/>
              </a:rPr>
              <a:t> </a:t>
            </a:r>
            <a:r>
              <a:rPr sz="1800" i="1" u="sng" spc="-14" baseline="2275" dirty="0" smtClean="0">
                <a:solidFill>
                  <a:srgbClr val="3952A3"/>
                </a:solidFill>
                <a:latin typeface="Calibri"/>
                <a:cs typeface="Calibri"/>
              </a:rPr>
              <a:t>h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</a:rPr>
              <a:t>t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</a:rPr>
              <a:t>t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</a:rPr>
              <a:t>ps: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</a:rPr>
              <a:t>/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/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ww</a:t>
            </a:r>
            <a:r>
              <a:rPr sz="1800" i="1" u="sng" spc="-6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w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h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c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up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-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us.ahrq.go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v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/db/na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i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on/nis</a:t>
            </a:r>
            <a:r>
              <a:rPr sz="1800" i="1" u="sng" spc="-4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/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P</a:t>
            </a:r>
            <a:r>
              <a:rPr sz="1800" i="1" u="sng" spc="9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-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D</a:t>
            </a:r>
            <a:r>
              <a:rPr sz="1800" i="1" u="sng" spc="-1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G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s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V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2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0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Me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hodolog</a:t>
            </a:r>
            <a:r>
              <a:rPr sz="1800" i="1" u="sng" spc="0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v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1800" i="1" u="sng" spc="9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800" i="1" u="sng" spc="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v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iewandBibliograp</a:t>
            </a:r>
            <a:r>
              <a:rPr sz="1800" i="1" u="sng" spc="-29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h</a:t>
            </a:r>
            <a:r>
              <a:rPr sz="1800" i="1" u="sng" spc="-5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800" i="1" u="sng" spc="-4" baseline="2275" dirty="0" smtClean="0">
                <a:solidFill>
                  <a:srgbClr val="3952A3"/>
                </a:solidFill>
                <a:latin typeface="Calibri"/>
                <a:cs typeface="Calibri"/>
                <a:hlinkClick r:id="rId2"/>
              </a:rPr>
              <a:t>.pd</a:t>
            </a:r>
            <a:r>
              <a:rPr sz="1800" i="1" u="sng" spc="34" baseline="2275" dirty="0" smtClean="0">
                <a:solidFill>
                  <a:srgbClr val="3952A3"/>
                </a:solidFill>
                <a:latin typeface="Calibri"/>
                <a:cs typeface="Calibri"/>
              </a:rPr>
              <a:t>f</a:t>
            </a:r>
            <a:r>
              <a:rPr sz="1800" i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11923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299959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587995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876031" y="6202692"/>
            <a:ext cx="286512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162543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450579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738615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026651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314687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602723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890759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178795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466831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754867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042903" y="6202692"/>
            <a:ext cx="286512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29415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617451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905487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193523" y="6202692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481559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769595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57631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45667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33703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921739" y="6202692"/>
            <a:ext cx="286511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208251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96287" y="6202692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84323" y="6202692"/>
            <a:ext cx="288048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56526" y="5584799"/>
            <a:ext cx="933221" cy="384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8053">
              <a:lnSpc>
                <a:spcPct val="101725"/>
              </a:lnSpc>
              <a:spcBef>
                <a:spcPts val="355"/>
              </a:spcBef>
            </a:pP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3487" y="5237200"/>
            <a:ext cx="766064" cy="384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5134">
              <a:lnSpc>
                <a:spcPct val="101725"/>
              </a:lnSpc>
              <a:spcBef>
                <a:spcPts val="350"/>
              </a:spcBef>
            </a:pP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7759" y="4932400"/>
            <a:ext cx="946772" cy="384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747759" y="4487900"/>
            <a:ext cx="933221" cy="384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7295">
              <a:lnSpc>
                <a:spcPct val="101725"/>
              </a:lnSpc>
              <a:spcBef>
                <a:spcPts val="350"/>
              </a:spcBef>
            </a:pP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056" y="4170400"/>
            <a:ext cx="818311" cy="384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12787" y="4113225"/>
            <a:ext cx="8420112" cy="2647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"/>
              </a:spcBef>
            </a:pPr>
            <a:endParaRPr sz="650"/>
          </a:p>
          <a:p>
            <a:pPr marL="686256" marR="4296544" algn="ctr">
              <a:lnSpc>
                <a:spcPts val="1464"/>
              </a:lnSpc>
            </a:pPr>
            <a:r>
              <a:rPr sz="1800" b="1" spc="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800" b="1" spc="-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800" b="1" spc="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800" b="1" spc="0" baseline="-6826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b="1" spc="-9" baseline="-682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-6826" dirty="0" smtClean="0">
                <a:solidFill>
                  <a:srgbClr val="221F1F"/>
                </a:solidFill>
                <a:latin typeface="Calibri"/>
                <a:cs typeface="Calibri"/>
              </a:rPr>
              <a:t>G                                                             </a:t>
            </a:r>
            <a:r>
              <a:rPr sz="1800" b="1" spc="10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198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9 -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2008</a:t>
            </a:r>
            <a:endParaRPr sz="1200">
              <a:latin typeface="Calibri"/>
              <a:cs typeface="Calibri"/>
            </a:endParaRPr>
          </a:p>
          <a:p>
            <a:pPr marL="629204">
              <a:lnSpc>
                <a:spcPts val="1440"/>
              </a:lnSpc>
              <a:spcBef>
                <a:spcPts val="222"/>
              </a:spcBef>
            </a:pPr>
            <a:r>
              <a:rPr sz="1800" b="1" spc="-59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b="1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sio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  <a:p>
            <a:pPr marL="1986405" marR="5602614" algn="ctr">
              <a:lnSpc>
                <a:spcPct val="101725"/>
              </a:lnSpc>
              <a:spcBef>
                <a:spcPts val="964"/>
              </a:spcBef>
            </a:pP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14.1</a:t>
            </a:r>
            <a:endParaRPr sz="1200">
              <a:latin typeface="Calibri"/>
              <a:cs typeface="Calibri"/>
            </a:endParaRPr>
          </a:p>
          <a:p>
            <a:pPr marL="2159633">
              <a:lnSpc>
                <a:spcPts val="1564"/>
              </a:lnSpc>
              <a:spcBef>
                <a:spcPts val="495"/>
              </a:spcBef>
            </a:pP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                   </a:t>
            </a:r>
            <a:r>
              <a:rPr sz="1200" b="1" spc="2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199</a:t>
            </a:r>
            <a:r>
              <a:rPr sz="18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4</a:t>
            </a:r>
            <a:r>
              <a:rPr sz="1800" b="1" spc="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800" b="1" spc="-4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2006</a:t>
            </a:r>
            <a:endParaRPr sz="1200">
              <a:latin typeface="Calibri"/>
              <a:cs typeface="Calibri"/>
            </a:endParaRPr>
          </a:p>
          <a:p>
            <a:pPr marL="2051683" marR="5655556" algn="ctr">
              <a:lnSpc>
                <a:spcPts val="1440"/>
              </a:lnSpc>
              <a:spcBef>
                <a:spcPts val="72"/>
              </a:spcBef>
            </a:pPr>
            <a:r>
              <a:rPr sz="1800" b="1" spc="-59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  <a:p>
            <a:pPr marR="2103029" algn="r">
              <a:lnSpc>
                <a:spcPct val="101725"/>
              </a:lnSpc>
              <a:spcBef>
                <a:spcPts val="863"/>
              </a:spcBef>
            </a:pP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  <a:p>
            <a:pPr marR="1116579" algn="r">
              <a:lnSpc>
                <a:spcPct val="101725"/>
              </a:lnSpc>
              <a:spcBef>
                <a:spcPts val="1274"/>
              </a:spcBef>
            </a:pP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25.1</a:t>
            </a:r>
            <a:endParaRPr sz="1200">
              <a:latin typeface="Calibri"/>
              <a:cs typeface="Calibri"/>
            </a:endParaRPr>
          </a:p>
          <a:p>
            <a:pPr marL="207970">
              <a:lnSpc>
                <a:spcPct val="101725"/>
              </a:lnSpc>
              <a:spcBef>
                <a:spcPts val="2280"/>
              </a:spcBef>
            </a:pP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15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bject 93"/>
          <p:cNvSpPr/>
          <p:nvPr/>
        </p:nvSpPr>
        <p:spPr>
          <a:xfrm>
            <a:off x="950963" y="6603504"/>
            <a:ext cx="8060448" cy="0"/>
          </a:xfrm>
          <a:custGeom>
            <a:avLst/>
            <a:gdLst/>
            <a:ahLst/>
            <a:cxnLst/>
            <a:rect l="l" t="t" r="r" b="b"/>
            <a:pathLst>
              <a:path w="8060448">
                <a:moveTo>
                  <a:pt x="0" y="0"/>
                </a:moveTo>
                <a:lnTo>
                  <a:pt x="8060448" y="0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5096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3899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7035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81507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10158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38961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677655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96569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253727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54176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82979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117835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40587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693907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98194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268455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55649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844527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13256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42059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708635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99667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284707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57274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86077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147291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435327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723363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011399" y="6603504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647940" y="5858649"/>
            <a:ext cx="103377" cy="730123"/>
          </a:xfrm>
          <a:custGeom>
            <a:avLst/>
            <a:gdLst/>
            <a:ahLst/>
            <a:cxnLst/>
            <a:rect l="l" t="t" r="r" b="b"/>
            <a:pathLst>
              <a:path w="103377" h="730123">
                <a:moveTo>
                  <a:pt x="10794" y="635647"/>
                </a:moveTo>
                <a:lnTo>
                  <a:pt x="6984" y="634669"/>
                </a:lnTo>
                <a:lnTo>
                  <a:pt x="3936" y="636485"/>
                </a:lnTo>
                <a:lnTo>
                  <a:pt x="888" y="638289"/>
                </a:lnTo>
                <a:lnTo>
                  <a:pt x="0" y="642188"/>
                </a:lnTo>
                <a:lnTo>
                  <a:pt x="1777" y="645198"/>
                </a:lnTo>
                <a:lnTo>
                  <a:pt x="52831" y="730123"/>
                </a:lnTo>
                <a:lnTo>
                  <a:pt x="59054" y="717435"/>
                </a:lnTo>
                <a:lnTo>
                  <a:pt x="46354" y="717613"/>
                </a:lnTo>
                <a:lnTo>
                  <a:pt x="59054" y="717435"/>
                </a:lnTo>
                <a:lnTo>
                  <a:pt x="47116" y="714400"/>
                </a:lnTo>
                <a:lnTo>
                  <a:pt x="46042" y="694098"/>
                </a:lnTo>
                <a:lnTo>
                  <a:pt x="12699" y="638644"/>
                </a:lnTo>
                <a:lnTo>
                  <a:pt x="10794" y="635647"/>
                </a:lnTo>
                <a:close/>
              </a:path>
              <a:path w="103377" h="730123">
                <a:moveTo>
                  <a:pt x="92328" y="634568"/>
                </a:moveTo>
                <a:lnTo>
                  <a:pt x="90550" y="637616"/>
                </a:lnTo>
                <a:lnTo>
                  <a:pt x="58741" y="693849"/>
                </a:lnTo>
                <a:lnTo>
                  <a:pt x="58165" y="714260"/>
                </a:lnTo>
                <a:lnTo>
                  <a:pt x="52513" y="704860"/>
                </a:lnTo>
                <a:lnTo>
                  <a:pt x="58741" y="693849"/>
                </a:lnTo>
                <a:lnTo>
                  <a:pt x="49529" y="0"/>
                </a:lnTo>
                <a:lnTo>
                  <a:pt x="36829" y="127"/>
                </a:lnTo>
                <a:lnTo>
                  <a:pt x="46042" y="694098"/>
                </a:lnTo>
                <a:lnTo>
                  <a:pt x="47116" y="714400"/>
                </a:lnTo>
                <a:lnTo>
                  <a:pt x="59054" y="717435"/>
                </a:lnTo>
                <a:lnTo>
                  <a:pt x="52831" y="730123"/>
                </a:lnTo>
                <a:lnTo>
                  <a:pt x="101599" y="643877"/>
                </a:lnTo>
                <a:lnTo>
                  <a:pt x="103377" y="640816"/>
                </a:lnTo>
                <a:lnTo>
                  <a:pt x="102234" y="636943"/>
                </a:lnTo>
                <a:lnTo>
                  <a:pt x="99186" y="635215"/>
                </a:lnTo>
                <a:lnTo>
                  <a:pt x="96138" y="633488"/>
                </a:lnTo>
                <a:lnTo>
                  <a:pt x="92328" y="634568"/>
                </a:lnTo>
                <a:close/>
              </a:path>
              <a:path w="103377" h="730123">
                <a:moveTo>
                  <a:pt x="58165" y="714260"/>
                </a:moveTo>
                <a:lnTo>
                  <a:pt x="58741" y="693849"/>
                </a:lnTo>
                <a:lnTo>
                  <a:pt x="52513" y="704860"/>
                </a:lnTo>
                <a:lnTo>
                  <a:pt x="58165" y="714260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212583" y="5395963"/>
            <a:ext cx="976426" cy="461670"/>
          </a:xfrm>
          <a:custGeom>
            <a:avLst/>
            <a:gdLst/>
            <a:ahLst/>
            <a:cxnLst/>
            <a:rect l="l" t="t" r="r" b="b"/>
            <a:pathLst>
              <a:path w="976426" h="461670">
                <a:moveTo>
                  <a:pt x="0" y="0"/>
                </a:moveTo>
                <a:lnTo>
                  <a:pt x="0" y="461670"/>
                </a:lnTo>
                <a:lnTo>
                  <a:pt x="976426" y="461670"/>
                </a:lnTo>
                <a:lnTo>
                  <a:pt x="976426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072498" y="5410212"/>
            <a:ext cx="103377" cy="1104925"/>
          </a:xfrm>
          <a:custGeom>
            <a:avLst/>
            <a:gdLst/>
            <a:ahLst/>
            <a:cxnLst/>
            <a:rect l="l" t="t" r="r" b="b"/>
            <a:pathLst>
              <a:path w="103377" h="1104925">
                <a:moveTo>
                  <a:pt x="4063" y="1010640"/>
                </a:moveTo>
                <a:lnTo>
                  <a:pt x="1015" y="1012405"/>
                </a:lnTo>
                <a:lnTo>
                  <a:pt x="0" y="1016292"/>
                </a:lnTo>
                <a:lnTo>
                  <a:pt x="1777" y="1019327"/>
                </a:lnTo>
                <a:lnTo>
                  <a:pt x="51688" y="1104925"/>
                </a:lnTo>
                <a:lnTo>
                  <a:pt x="101600" y="1019327"/>
                </a:lnTo>
                <a:lnTo>
                  <a:pt x="103377" y="1016292"/>
                </a:lnTo>
                <a:lnTo>
                  <a:pt x="102362" y="1012405"/>
                </a:lnTo>
                <a:lnTo>
                  <a:pt x="99313" y="1010640"/>
                </a:lnTo>
                <a:lnTo>
                  <a:pt x="96265" y="1008875"/>
                </a:lnTo>
                <a:lnTo>
                  <a:pt x="92456" y="1009891"/>
                </a:lnTo>
                <a:lnTo>
                  <a:pt x="90677" y="1012926"/>
                </a:lnTo>
                <a:lnTo>
                  <a:pt x="58038" y="1068879"/>
                </a:lnTo>
                <a:lnTo>
                  <a:pt x="58038" y="1092339"/>
                </a:lnTo>
                <a:lnTo>
                  <a:pt x="45338" y="1092339"/>
                </a:lnTo>
                <a:lnTo>
                  <a:pt x="45338" y="1068879"/>
                </a:lnTo>
                <a:lnTo>
                  <a:pt x="12700" y="1012926"/>
                </a:lnTo>
                <a:lnTo>
                  <a:pt x="10921" y="1009891"/>
                </a:lnTo>
                <a:lnTo>
                  <a:pt x="7112" y="1008875"/>
                </a:lnTo>
                <a:lnTo>
                  <a:pt x="4063" y="1010640"/>
                </a:lnTo>
                <a:close/>
              </a:path>
              <a:path w="103377" h="1104925">
                <a:moveTo>
                  <a:pt x="58038" y="1092339"/>
                </a:moveTo>
                <a:lnTo>
                  <a:pt x="57150" y="1089126"/>
                </a:lnTo>
                <a:lnTo>
                  <a:pt x="46227" y="1089126"/>
                </a:lnTo>
                <a:lnTo>
                  <a:pt x="51689" y="1079765"/>
                </a:lnTo>
                <a:lnTo>
                  <a:pt x="57150" y="1089126"/>
                </a:lnTo>
                <a:lnTo>
                  <a:pt x="58038" y="1092339"/>
                </a:lnTo>
                <a:lnTo>
                  <a:pt x="58038" y="0"/>
                </a:lnTo>
                <a:lnTo>
                  <a:pt x="45338" y="0"/>
                </a:lnTo>
                <a:lnTo>
                  <a:pt x="45338" y="1092339"/>
                </a:lnTo>
                <a:lnTo>
                  <a:pt x="58038" y="1092339"/>
                </a:lnTo>
                <a:close/>
              </a:path>
              <a:path w="103377" h="1104925">
                <a:moveTo>
                  <a:pt x="57150" y="1089126"/>
                </a:moveTo>
                <a:lnTo>
                  <a:pt x="51689" y="1079765"/>
                </a:lnTo>
                <a:lnTo>
                  <a:pt x="46227" y="1089126"/>
                </a:lnTo>
                <a:lnTo>
                  <a:pt x="57150" y="1089126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655430" y="4927587"/>
            <a:ext cx="997254" cy="461670"/>
          </a:xfrm>
          <a:custGeom>
            <a:avLst/>
            <a:gdLst/>
            <a:ahLst/>
            <a:cxnLst/>
            <a:rect l="l" t="t" r="r" b="b"/>
            <a:pathLst>
              <a:path w="997254" h="461670">
                <a:moveTo>
                  <a:pt x="0" y="0"/>
                </a:moveTo>
                <a:lnTo>
                  <a:pt x="0" y="461670"/>
                </a:lnTo>
                <a:lnTo>
                  <a:pt x="997254" y="461670"/>
                </a:lnTo>
                <a:lnTo>
                  <a:pt x="997254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08127" y="4895837"/>
            <a:ext cx="856195" cy="461670"/>
          </a:xfrm>
          <a:custGeom>
            <a:avLst/>
            <a:gdLst/>
            <a:ahLst/>
            <a:cxnLst/>
            <a:rect l="l" t="t" r="r" b="b"/>
            <a:pathLst>
              <a:path w="856195" h="461670">
                <a:moveTo>
                  <a:pt x="0" y="0"/>
                </a:moveTo>
                <a:lnTo>
                  <a:pt x="0" y="461670"/>
                </a:lnTo>
                <a:lnTo>
                  <a:pt x="856195" y="461670"/>
                </a:lnTo>
                <a:lnTo>
                  <a:pt x="85619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643236" y="5037848"/>
            <a:ext cx="3059188" cy="103378"/>
          </a:xfrm>
          <a:custGeom>
            <a:avLst/>
            <a:gdLst/>
            <a:ahLst/>
            <a:cxnLst/>
            <a:rect l="l" t="t" r="r" b="b"/>
            <a:pathLst>
              <a:path w="3059188" h="103378">
                <a:moveTo>
                  <a:pt x="2964179" y="10922"/>
                </a:moveTo>
                <a:lnTo>
                  <a:pt x="2967228" y="12700"/>
                </a:lnTo>
                <a:lnTo>
                  <a:pt x="3023181" y="45339"/>
                </a:lnTo>
                <a:lnTo>
                  <a:pt x="3034066" y="51688"/>
                </a:lnTo>
                <a:lnTo>
                  <a:pt x="3023180" y="58038"/>
                </a:lnTo>
                <a:lnTo>
                  <a:pt x="2967228" y="90678"/>
                </a:lnTo>
                <a:lnTo>
                  <a:pt x="2964179" y="92456"/>
                </a:lnTo>
                <a:lnTo>
                  <a:pt x="2963163" y="96266"/>
                </a:lnTo>
                <a:lnTo>
                  <a:pt x="2964941" y="99313"/>
                </a:lnTo>
                <a:lnTo>
                  <a:pt x="2966720" y="102362"/>
                </a:lnTo>
                <a:lnTo>
                  <a:pt x="2970529" y="103378"/>
                </a:lnTo>
                <a:lnTo>
                  <a:pt x="2973578" y="101600"/>
                </a:lnTo>
                <a:lnTo>
                  <a:pt x="3059188" y="51688"/>
                </a:lnTo>
                <a:lnTo>
                  <a:pt x="3046615" y="58038"/>
                </a:lnTo>
                <a:lnTo>
                  <a:pt x="3043428" y="57150"/>
                </a:lnTo>
                <a:lnTo>
                  <a:pt x="3043428" y="46228"/>
                </a:lnTo>
                <a:lnTo>
                  <a:pt x="3046615" y="45339"/>
                </a:lnTo>
                <a:lnTo>
                  <a:pt x="2964941" y="4063"/>
                </a:lnTo>
                <a:lnTo>
                  <a:pt x="2963163" y="7112"/>
                </a:lnTo>
                <a:lnTo>
                  <a:pt x="2964179" y="10922"/>
                </a:lnTo>
                <a:close/>
              </a:path>
              <a:path w="3059188" h="103378">
                <a:moveTo>
                  <a:pt x="2970529" y="0"/>
                </a:moveTo>
                <a:lnTo>
                  <a:pt x="2966720" y="1016"/>
                </a:lnTo>
                <a:lnTo>
                  <a:pt x="2964941" y="4063"/>
                </a:lnTo>
                <a:lnTo>
                  <a:pt x="3046615" y="45339"/>
                </a:lnTo>
                <a:lnTo>
                  <a:pt x="3043428" y="46228"/>
                </a:lnTo>
                <a:lnTo>
                  <a:pt x="3043428" y="57150"/>
                </a:lnTo>
                <a:lnTo>
                  <a:pt x="3046615" y="58038"/>
                </a:lnTo>
                <a:lnTo>
                  <a:pt x="3059188" y="51688"/>
                </a:lnTo>
                <a:lnTo>
                  <a:pt x="2973578" y="1778"/>
                </a:lnTo>
                <a:lnTo>
                  <a:pt x="2970529" y="0"/>
                </a:lnTo>
                <a:close/>
              </a:path>
              <a:path w="3059188" h="103378">
                <a:moveTo>
                  <a:pt x="0" y="58039"/>
                </a:moveTo>
                <a:lnTo>
                  <a:pt x="3023180" y="58038"/>
                </a:lnTo>
                <a:lnTo>
                  <a:pt x="3034066" y="51688"/>
                </a:lnTo>
                <a:lnTo>
                  <a:pt x="3023181" y="45339"/>
                </a:lnTo>
                <a:lnTo>
                  <a:pt x="0" y="45339"/>
                </a:lnTo>
                <a:lnTo>
                  <a:pt x="0" y="58039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427670" y="4581512"/>
            <a:ext cx="856195" cy="461670"/>
          </a:xfrm>
          <a:custGeom>
            <a:avLst/>
            <a:gdLst/>
            <a:ahLst/>
            <a:cxnLst/>
            <a:rect l="l" t="t" r="r" b="b"/>
            <a:pathLst>
              <a:path w="856195" h="461670">
                <a:moveTo>
                  <a:pt x="0" y="0"/>
                </a:moveTo>
                <a:lnTo>
                  <a:pt x="0" y="461670"/>
                </a:lnTo>
                <a:lnTo>
                  <a:pt x="856195" y="461670"/>
                </a:lnTo>
                <a:lnTo>
                  <a:pt x="85619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819897" y="6457188"/>
            <a:ext cx="103505" cy="1524025"/>
          </a:xfrm>
          <a:custGeom>
            <a:avLst/>
            <a:gdLst/>
            <a:ahLst/>
            <a:cxnLst/>
            <a:rect l="l" t="t" r="r" b="b"/>
            <a:pathLst>
              <a:path w="103505" h="1524025">
                <a:moveTo>
                  <a:pt x="57276" y="80251"/>
                </a:moveTo>
                <a:lnTo>
                  <a:pt x="51752" y="70780"/>
                </a:lnTo>
                <a:lnTo>
                  <a:pt x="46227" y="80251"/>
                </a:lnTo>
                <a:lnTo>
                  <a:pt x="57276" y="80251"/>
                </a:lnTo>
                <a:close/>
              </a:path>
              <a:path w="103505" h="1524025">
                <a:moveTo>
                  <a:pt x="1777" y="10452"/>
                </a:moveTo>
                <a:lnTo>
                  <a:pt x="51815" y="96050"/>
                </a:lnTo>
                <a:lnTo>
                  <a:pt x="58165" y="83438"/>
                </a:lnTo>
                <a:lnTo>
                  <a:pt x="58165" y="-1427975"/>
                </a:lnTo>
                <a:lnTo>
                  <a:pt x="45465" y="-1427975"/>
                </a:lnTo>
                <a:lnTo>
                  <a:pt x="45465" y="83438"/>
                </a:lnTo>
                <a:lnTo>
                  <a:pt x="57276" y="80251"/>
                </a:lnTo>
                <a:lnTo>
                  <a:pt x="46227" y="80251"/>
                </a:lnTo>
                <a:lnTo>
                  <a:pt x="51752" y="70780"/>
                </a:lnTo>
                <a:lnTo>
                  <a:pt x="57276" y="80251"/>
                </a:lnTo>
                <a:lnTo>
                  <a:pt x="45465" y="83438"/>
                </a:lnTo>
                <a:lnTo>
                  <a:pt x="1777" y="10452"/>
                </a:lnTo>
                <a:close/>
              </a:path>
              <a:path w="103505" h="1524025">
                <a:moveTo>
                  <a:pt x="102488" y="3530"/>
                </a:moveTo>
                <a:lnTo>
                  <a:pt x="99440" y="1765"/>
                </a:lnTo>
                <a:lnTo>
                  <a:pt x="96393" y="0"/>
                </a:lnTo>
                <a:lnTo>
                  <a:pt x="92456" y="1015"/>
                </a:lnTo>
                <a:lnTo>
                  <a:pt x="90677" y="4051"/>
                </a:lnTo>
                <a:lnTo>
                  <a:pt x="58165" y="59786"/>
                </a:lnTo>
                <a:lnTo>
                  <a:pt x="58165" y="83438"/>
                </a:lnTo>
                <a:lnTo>
                  <a:pt x="51815" y="96050"/>
                </a:lnTo>
                <a:lnTo>
                  <a:pt x="101726" y="10452"/>
                </a:lnTo>
                <a:lnTo>
                  <a:pt x="103505" y="7416"/>
                </a:lnTo>
                <a:lnTo>
                  <a:pt x="102488" y="3530"/>
                </a:lnTo>
                <a:close/>
              </a:path>
              <a:path w="103505" h="1524025">
                <a:moveTo>
                  <a:pt x="4063" y="1765"/>
                </a:moveTo>
                <a:lnTo>
                  <a:pt x="1015" y="3530"/>
                </a:lnTo>
                <a:lnTo>
                  <a:pt x="0" y="7416"/>
                </a:lnTo>
                <a:lnTo>
                  <a:pt x="1777" y="10452"/>
                </a:lnTo>
                <a:lnTo>
                  <a:pt x="45465" y="83438"/>
                </a:lnTo>
                <a:lnTo>
                  <a:pt x="45465" y="60003"/>
                </a:lnTo>
                <a:lnTo>
                  <a:pt x="12826" y="4051"/>
                </a:lnTo>
                <a:lnTo>
                  <a:pt x="11049" y="1015"/>
                </a:lnTo>
                <a:lnTo>
                  <a:pt x="7112" y="0"/>
                </a:lnTo>
                <a:lnTo>
                  <a:pt x="4063" y="1765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61987" y="4333887"/>
            <a:ext cx="8420112" cy="2647950"/>
          </a:xfrm>
          <a:custGeom>
            <a:avLst/>
            <a:gdLst/>
            <a:ahLst/>
            <a:cxnLst/>
            <a:rect l="l" t="t" r="r" b="b"/>
            <a:pathLst>
              <a:path w="8420112" h="2647950">
                <a:moveTo>
                  <a:pt x="0" y="0"/>
                </a:moveTo>
                <a:lnTo>
                  <a:pt x="0" y="2647950"/>
                </a:lnTo>
                <a:lnTo>
                  <a:pt x="8420112" y="2647950"/>
                </a:lnTo>
                <a:lnTo>
                  <a:pt x="8420112" y="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2355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305037" y="4729873"/>
            <a:ext cx="2219325" cy="103378"/>
          </a:xfrm>
          <a:custGeom>
            <a:avLst/>
            <a:gdLst/>
            <a:ahLst/>
            <a:cxnLst/>
            <a:rect l="l" t="t" r="r" b="b"/>
            <a:pathLst>
              <a:path w="2219325" h="103378">
                <a:moveTo>
                  <a:pt x="2124329" y="10922"/>
                </a:moveTo>
                <a:lnTo>
                  <a:pt x="2127377" y="12700"/>
                </a:lnTo>
                <a:lnTo>
                  <a:pt x="2183329" y="45339"/>
                </a:lnTo>
                <a:lnTo>
                  <a:pt x="2194215" y="51689"/>
                </a:lnTo>
                <a:lnTo>
                  <a:pt x="2183329" y="58038"/>
                </a:lnTo>
                <a:lnTo>
                  <a:pt x="2127377" y="90678"/>
                </a:lnTo>
                <a:lnTo>
                  <a:pt x="2124329" y="92456"/>
                </a:lnTo>
                <a:lnTo>
                  <a:pt x="2123313" y="96266"/>
                </a:lnTo>
                <a:lnTo>
                  <a:pt x="2125091" y="99313"/>
                </a:lnTo>
                <a:lnTo>
                  <a:pt x="2126868" y="102362"/>
                </a:lnTo>
                <a:lnTo>
                  <a:pt x="2130679" y="103378"/>
                </a:lnTo>
                <a:lnTo>
                  <a:pt x="2133727" y="101600"/>
                </a:lnTo>
                <a:lnTo>
                  <a:pt x="2219325" y="51688"/>
                </a:lnTo>
                <a:lnTo>
                  <a:pt x="2206752" y="58038"/>
                </a:lnTo>
                <a:lnTo>
                  <a:pt x="2203577" y="57150"/>
                </a:lnTo>
                <a:lnTo>
                  <a:pt x="2203577" y="46228"/>
                </a:lnTo>
                <a:lnTo>
                  <a:pt x="2206752" y="45338"/>
                </a:lnTo>
                <a:lnTo>
                  <a:pt x="2125091" y="4063"/>
                </a:lnTo>
                <a:lnTo>
                  <a:pt x="2123313" y="7112"/>
                </a:lnTo>
                <a:lnTo>
                  <a:pt x="2124329" y="10922"/>
                </a:lnTo>
                <a:close/>
              </a:path>
              <a:path w="2219325" h="103378">
                <a:moveTo>
                  <a:pt x="2130679" y="0"/>
                </a:moveTo>
                <a:lnTo>
                  <a:pt x="2126868" y="1016"/>
                </a:lnTo>
                <a:lnTo>
                  <a:pt x="2125091" y="4063"/>
                </a:lnTo>
                <a:lnTo>
                  <a:pt x="2206752" y="45338"/>
                </a:lnTo>
                <a:lnTo>
                  <a:pt x="2203577" y="46228"/>
                </a:lnTo>
                <a:lnTo>
                  <a:pt x="2203577" y="57150"/>
                </a:lnTo>
                <a:lnTo>
                  <a:pt x="2206752" y="58038"/>
                </a:lnTo>
                <a:lnTo>
                  <a:pt x="2219325" y="51688"/>
                </a:lnTo>
                <a:lnTo>
                  <a:pt x="2133727" y="1778"/>
                </a:lnTo>
                <a:lnTo>
                  <a:pt x="2130679" y="0"/>
                </a:lnTo>
                <a:close/>
              </a:path>
              <a:path w="2219325" h="103378">
                <a:moveTo>
                  <a:pt x="0" y="58038"/>
                </a:moveTo>
                <a:lnTo>
                  <a:pt x="2183329" y="58038"/>
                </a:lnTo>
                <a:lnTo>
                  <a:pt x="2194215" y="51689"/>
                </a:lnTo>
                <a:lnTo>
                  <a:pt x="2183329" y="45339"/>
                </a:lnTo>
                <a:lnTo>
                  <a:pt x="0" y="45338"/>
                </a:lnTo>
                <a:lnTo>
                  <a:pt x="0" y="58038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572375" y="5054358"/>
            <a:ext cx="1390650" cy="66929"/>
          </a:xfrm>
          <a:custGeom>
            <a:avLst/>
            <a:gdLst/>
            <a:ahLst/>
            <a:cxnLst/>
            <a:rect l="l" t="t" r="r" b="b"/>
            <a:pathLst>
              <a:path w="1390650" h="66928">
                <a:moveTo>
                  <a:pt x="0" y="54229"/>
                </a:moveTo>
                <a:lnTo>
                  <a:pt x="0" y="66929"/>
                </a:lnTo>
                <a:lnTo>
                  <a:pt x="1354584" y="57692"/>
                </a:lnTo>
                <a:lnTo>
                  <a:pt x="1365484" y="51229"/>
                </a:lnTo>
                <a:lnTo>
                  <a:pt x="1354630" y="44990"/>
                </a:lnTo>
                <a:lnTo>
                  <a:pt x="0" y="54229"/>
                </a:lnTo>
                <a:close/>
              </a:path>
              <a:path w="1390650" h="66928">
                <a:moveTo>
                  <a:pt x="1295400" y="10922"/>
                </a:moveTo>
                <a:lnTo>
                  <a:pt x="1298448" y="12700"/>
                </a:lnTo>
                <a:lnTo>
                  <a:pt x="1354630" y="44990"/>
                </a:lnTo>
                <a:lnTo>
                  <a:pt x="1365484" y="51229"/>
                </a:lnTo>
                <a:lnTo>
                  <a:pt x="1354584" y="57692"/>
                </a:lnTo>
                <a:lnTo>
                  <a:pt x="1298956" y="90678"/>
                </a:lnTo>
                <a:lnTo>
                  <a:pt x="1295908" y="92456"/>
                </a:lnTo>
                <a:lnTo>
                  <a:pt x="1294892" y="96393"/>
                </a:lnTo>
                <a:lnTo>
                  <a:pt x="1296670" y="99314"/>
                </a:lnTo>
                <a:lnTo>
                  <a:pt x="1298448" y="102362"/>
                </a:lnTo>
                <a:lnTo>
                  <a:pt x="1302385" y="103378"/>
                </a:lnTo>
                <a:lnTo>
                  <a:pt x="1305433" y="101600"/>
                </a:lnTo>
                <a:lnTo>
                  <a:pt x="1390650" y="51054"/>
                </a:lnTo>
                <a:lnTo>
                  <a:pt x="1378204" y="57531"/>
                </a:lnTo>
                <a:lnTo>
                  <a:pt x="1374902" y="56642"/>
                </a:lnTo>
                <a:lnTo>
                  <a:pt x="1374775" y="45720"/>
                </a:lnTo>
                <a:lnTo>
                  <a:pt x="1378077" y="44831"/>
                </a:lnTo>
                <a:lnTo>
                  <a:pt x="1296035" y="4064"/>
                </a:lnTo>
                <a:lnTo>
                  <a:pt x="1294257" y="7112"/>
                </a:lnTo>
                <a:lnTo>
                  <a:pt x="1295400" y="10922"/>
                </a:lnTo>
                <a:close/>
              </a:path>
              <a:path w="1390650" h="66928">
                <a:moveTo>
                  <a:pt x="1301750" y="0"/>
                </a:moveTo>
                <a:lnTo>
                  <a:pt x="1297813" y="1016"/>
                </a:lnTo>
                <a:lnTo>
                  <a:pt x="1296035" y="4064"/>
                </a:lnTo>
                <a:lnTo>
                  <a:pt x="1378077" y="44831"/>
                </a:lnTo>
                <a:lnTo>
                  <a:pt x="1374775" y="45720"/>
                </a:lnTo>
                <a:lnTo>
                  <a:pt x="1374902" y="56642"/>
                </a:lnTo>
                <a:lnTo>
                  <a:pt x="1378204" y="57531"/>
                </a:lnTo>
                <a:lnTo>
                  <a:pt x="1390650" y="51054"/>
                </a:lnTo>
                <a:lnTo>
                  <a:pt x="1304671" y="1651"/>
                </a:lnTo>
                <a:lnTo>
                  <a:pt x="1301750" y="0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092060" y="5362587"/>
            <a:ext cx="103378" cy="1190650"/>
          </a:xfrm>
          <a:custGeom>
            <a:avLst/>
            <a:gdLst/>
            <a:ahLst/>
            <a:cxnLst/>
            <a:rect l="l" t="t" r="r" b="b"/>
            <a:pathLst>
              <a:path w="103378" h="1190650">
                <a:moveTo>
                  <a:pt x="4064" y="1096365"/>
                </a:moveTo>
                <a:lnTo>
                  <a:pt x="1016" y="1098130"/>
                </a:lnTo>
                <a:lnTo>
                  <a:pt x="0" y="1102017"/>
                </a:lnTo>
                <a:lnTo>
                  <a:pt x="1778" y="1105052"/>
                </a:lnTo>
                <a:lnTo>
                  <a:pt x="51689" y="1190650"/>
                </a:lnTo>
                <a:lnTo>
                  <a:pt x="101600" y="1105052"/>
                </a:lnTo>
                <a:lnTo>
                  <a:pt x="103378" y="1102017"/>
                </a:lnTo>
                <a:lnTo>
                  <a:pt x="102362" y="1098130"/>
                </a:lnTo>
                <a:lnTo>
                  <a:pt x="99314" y="1096365"/>
                </a:lnTo>
                <a:lnTo>
                  <a:pt x="96266" y="1094600"/>
                </a:lnTo>
                <a:lnTo>
                  <a:pt x="92456" y="1095616"/>
                </a:lnTo>
                <a:lnTo>
                  <a:pt x="90678" y="1098651"/>
                </a:lnTo>
                <a:lnTo>
                  <a:pt x="58039" y="1154604"/>
                </a:lnTo>
                <a:lnTo>
                  <a:pt x="58039" y="1178064"/>
                </a:lnTo>
                <a:lnTo>
                  <a:pt x="45339" y="1178064"/>
                </a:lnTo>
                <a:lnTo>
                  <a:pt x="45339" y="1154604"/>
                </a:lnTo>
                <a:lnTo>
                  <a:pt x="12700" y="1098651"/>
                </a:lnTo>
                <a:lnTo>
                  <a:pt x="10909" y="1095616"/>
                </a:lnTo>
                <a:lnTo>
                  <a:pt x="7112" y="1094600"/>
                </a:lnTo>
                <a:lnTo>
                  <a:pt x="4064" y="1096365"/>
                </a:lnTo>
                <a:close/>
              </a:path>
              <a:path w="103378" h="1190650">
                <a:moveTo>
                  <a:pt x="58039" y="1178064"/>
                </a:moveTo>
                <a:lnTo>
                  <a:pt x="57150" y="1174851"/>
                </a:lnTo>
                <a:lnTo>
                  <a:pt x="46228" y="1174851"/>
                </a:lnTo>
                <a:lnTo>
                  <a:pt x="51689" y="1165490"/>
                </a:lnTo>
                <a:lnTo>
                  <a:pt x="57150" y="1174851"/>
                </a:lnTo>
                <a:lnTo>
                  <a:pt x="58039" y="1178064"/>
                </a:lnTo>
                <a:lnTo>
                  <a:pt x="58039" y="0"/>
                </a:lnTo>
                <a:lnTo>
                  <a:pt x="45339" y="0"/>
                </a:lnTo>
                <a:lnTo>
                  <a:pt x="45339" y="1178064"/>
                </a:lnTo>
                <a:lnTo>
                  <a:pt x="58039" y="1178064"/>
                </a:lnTo>
                <a:close/>
              </a:path>
              <a:path w="103378" h="1190650">
                <a:moveTo>
                  <a:pt x="57150" y="1174851"/>
                </a:moveTo>
                <a:lnTo>
                  <a:pt x="51689" y="1165490"/>
                </a:lnTo>
                <a:lnTo>
                  <a:pt x="46228" y="1174851"/>
                </a:lnTo>
                <a:lnTo>
                  <a:pt x="57150" y="1174851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221220" y="5900750"/>
            <a:ext cx="965466" cy="461670"/>
          </a:xfrm>
          <a:custGeom>
            <a:avLst/>
            <a:gdLst/>
            <a:ahLst/>
            <a:cxnLst/>
            <a:rect l="l" t="t" r="r" b="b"/>
            <a:pathLst>
              <a:path w="965466" h="461670">
                <a:moveTo>
                  <a:pt x="0" y="0"/>
                </a:moveTo>
                <a:lnTo>
                  <a:pt x="0" y="461670"/>
                </a:lnTo>
                <a:lnTo>
                  <a:pt x="965466" y="461670"/>
                </a:lnTo>
                <a:lnTo>
                  <a:pt x="9654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221220" y="5900750"/>
            <a:ext cx="965466" cy="461670"/>
          </a:xfrm>
          <a:custGeom>
            <a:avLst/>
            <a:gdLst/>
            <a:ahLst/>
            <a:cxnLst/>
            <a:rect l="l" t="t" r="r" b="b"/>
            <a:pathLst>
              <a:path w="965466" h="461670">
                <a:moveTo>
                  <a:pt x="0" y="0"/>
                </a:moveTo>
                <a:lnTo>
                  <a:pt x="0" y="461670"/>
                </a:lnTo>
                <a:lnTo>
                  <a:pt x="965466" y="461670"/>
                </a:lnTo>
                <a:lnTo>
                  <a:pt x="965466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191500" y="5625223"/>
            <a:ext cx="781050" cy="103378"/>
          </a:xfrm>
          <a:custGeom>
            <a:avLst/>
            <a:gdLst/>
            <a:ahLst/>
            <a:cxnLst/>
            <a:rect l="l" t="t" r="r" b="b"/>
            <a:pathLst>
              <a:path w="781050" h="103378">
                <a:moveTo>
                  <a:pt x="686053" y="10922"/>
                </a:moveTo>
                <a:lnTo>
                  <a:pt x="689101" y="12700"/>
                </a:lnTo>
                <a:lnTo>
                  <a:pt x="745054" y="45339"/>
                </a:lnTo>
                <a:lnTo>
                  <a:pt x="755940" y="51689"/>
                </a:lnTo>
                <a:lnTo>
                  <a:pt x="745054" y="58038"/>
                </a:lnTo>
                <a:lnTo>
                  <a:pt x="689101" y="90678"/>
                </a:lnTo>
                <a:lnTo>
                  <a:pt x="686053" y="92456"/>
                </a:lnTo>
                <a:lnTo>
                  <a:pt x="685038" y="96266"/>
                </a:lnTo>
                <a:lnTo>
                  <a:pt x="686816" y="99313"/>
                </a:lnTo>
                <a:lnTo>
                  <a:pt x="688594" y="102362"/>
                </a:lnTo>
                <a:lnTo>
                  <a:pt x="692403" y="103378"/>
                </a:lnTo>
                <a:lnTo>
                  <a:pt x="695451" y="101600"/>
                </a:lnTo>
                <a:lnTo>
                  <a:pt x="781050" y="51688"/>
                </a:lnTo>
                <a:lnTo>
                  <a:pt x="768476" y="58038"/>
                </a:lnTo>
                <a:lnTo>
                  <a:pt x="765301" y="57150"/>
                </a:lnTo>
                <a:lnTo>
                  <a:pt x="765301" y="46228"/>
                </a:lnTo>
                <a:lnTo>
                  <a:pt x="768476" y="45338"/>
                </a:lnTo>
                <a:lnTo>
                  <a:pt x="686816" y="4063"/>
                </a:lnTo>
                <a:lnTo>
                  <a:pt x="685038" y="7112"/>
                </a:lnTo>
                <a:lnTo>
                  <a:pt x="686053" y="10922"/>
                </a:lnTo>
                <a:close/>
              </a:path>
              <a:path w="781050" h="103378">
                <a:moveTo>
                  <a:pt x="692403" y="0"/>
                </a:moveTo>
                <a:lnTo>
                  <a:pt x="688594" y="1016"/>
                </a:lnTo>
                <a:lnTo>
                  <a:pt x="686816" y="4063"/>
                </a:lnTo>
                <a:lnTo>
                  <a:pt x="768476" y="45338"/>
                </a:lnTo>
                <a:lnTo>
                  <a:pt x="765301" y="46228"/>
                </a:lnTo>
                <a:lnTo>
                  <a:pt x="765301" y="57150"/>
                </a:lnTo>
                <a:lnTo>
                  <a:pt x="768476" y="58038"/>
                </a:lnTo>
                <a:lnTo>
                  <a:pt x="781050" y="51688"/>
                </a:lnTo>
                <a:lnTo>
                  <a:pt x="695451" y="1778"/>
                </a:lnTo>
                <a:lnTo>
                  <a:pt x="692403" y="0"/>
                </a:lnTo>
                <a:close/>
              </a:path>
              <a:path w="781050" h="103378">
                <a:moveTo>
                  <a:pt x="0" y="58038"/>
                </a:moveTo>
                <a:lnTo>
                  <a:pt x="745054" y="58038"/>
                </a:lnTo>
                <a:lnTo>
                  <a:pt x="755940" y="51689"/>
                </a:lnTo>
                <a:lnTo>
                  <a:pt x="745054" y="45339"/>
                </a:lnTo>
                <a:lnTo>
                  <a:pt x="0" y="45338"/>
                </a:lnTo>
                <a:lnTo>
                  <a:pt x="0" y="58038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201025" y="6053835"/>
            <a:ext cx="781050" cy="103403"/>
          </a:xfrm>
          <a:custGeom>
            <a:avLst/>
            <a:gdLst/>
            <a:ahLst/>
            <a:cxnLst/>
            <a:rect l="l" t="t" r="r" b="b"/>
            <a:pathLst>
              <a:path w="781050" h="103403">
                <a:moveTo>
                  <a:pt x="686053" y="10972"/>
                </a:moveTo>
                <a:lnTo>
                  <a:pt x="689101" y="12738"/>
                </a:lnTo>
                <a:lnTo>
                  <a:pt x="745010" y="45351"/>
                </a:lnTo>
                <a:lnTo>
                  <a:pt x="755896" y="51701"/>
                </a:lnTo>
                <a:lnTo>
                  <a:pt x="745010" y="58051"/>
                </a:lnTo>
                <a:lnTo>
                  <a:pt x="689101" y="90665"/>
                </a:lnTo>
                <a:lnTo>
                  <a:pt x="686053" y="92430"/>
                </a:lnTo>
                <a:lnTo>
                  <a:pt x="685038" y="96316"/>
                </a:lnTo>
                <a:lnTo>
                  <a:pt x="686816" y="99352"/>
                </a:lnTo>
                <a:lnTo>
                  <a:pt x="688594" y="102374"/>
                </a:lnTo>
                <a:lnTo>
                  <a:pt x="692403" y="103403"/>
                </a:lnTo>
                <a:lnTo>
                  <a:pt x="695451" y="101638"/>
                </a:lnTo>
                <a:lnTo>
                  <a:pt x="781050" y="51701"/>
                </a:lnTo>
                <a:lnTo>
                  <a:pt x="768476" y="58051"/>
                </a:lnTo>
                <a:lnTo>
                  <a:pt x="765301" y="57188"/>
                </a:lnTo>
                <a:lnTo>
                  <a:pt x="765301" y="46215"/>
                </a:lnTo>
                <a:lnTo>
                  <a:pt x="768476" y="45351"/>
                </a:lnTo>
                <a:lnTo>
                  <a:pt x="686816" y="4051"/>
                </a:lnTo>
                <a:lnTo>
                  <a:pt x="685038" y="7086"/>
                </a:lnTo>
                <a:lnTo>
                  <a:pt x="686053" y="10972"/>
                </a:lnTo>
                <a:close/>
              </a:path>
              <a:path w="781050" h="103403">
                <a:moveTo>
                  <a:pt x="692403" y="0"/>
                </a:moveTo>
                <a:lnTo>
                  <a:pt x="688594" y="1015"/>
                </a:lnTo>
                <a:lnTo>
                  <a:pt x="686816" y="4051"/>
                </a:lnTo>
                <a:lnTo>
                  <a:pt x="768476" y="45351"/>
                </a:lnTo>
                <a:lnTo>
                  <a:pt x="765301" y="46215"/>
                </a:lnTo>
                <a:lnTo>
                  <a:pt x="765301" y="57188"/>
                </a:lnTo>
                <a:lnTo>
                  <a:pt x="768476" y="58051"/>
                </a:lnTo>
                <a:lnTo>
                  <a:pt x="781050" y="51701"/>
                </a:lnTo>
                <a:lnTo>
                  <a:pt x="695451" y="1765"/>
                </a:lnTo>
                <a:lnTo>
                  <a:pt x="692403" y="0"/>
                </a:lnTo>
                <a:close/>
              </a:path>
              <a:path w="781050" h="103403">
                <a:moveTo>
                  <a:pt x="0" y="58051"/>
                </a:moveTo>
                <a:lnTo>
                  <a:pt x="745010" y="58051"/>
                </a:lnTo>
                <a:lnTo>
                  <a:pt x="755896" y="51701"/>
                </a:lnTo>
                <a:lnTo>
                  <a:pt x="745010" y="45351"/>
                </a:lnTo>
                <a:lnTo>
                  <a:pt x="0" y="45351"/>
                </a:lnTo>
                <a:lnTo>
                  <a:pt x="0" y="58051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798052" y="1755902"/>
            <a:ext cx="292608" cy="631063"/>
          </a:xfrm>
          <a:custGeom>
            <a:avLst/>
            <a:gdLst/>
            <a:ahLst/>
            <a:cxnLst/>
            <a:rect l="l" t="t" r="r" b="b"/>
            <a:pathLst>
              <a:path w="292607" h="631063">
                <a:moveTo>
                  <a:pt x="292608" y="631063"/>
                </a:moveTo>
                <a:lnTo>
                  <a:pt x="292608" y="612013"/>
                </a:lnTo>
                <a:lnTo>
                  <a:pt x="19050" y="612013"/>
                </a:lnTo>
                <a:lnTo>
                  <a:pt x="19050" y="0"/>
                </a:lnTo>
                <a:lnTo>
                  <a:pt x="0" y="0"/>
                </a:lnTo>
                <a:lnTo>
                  <a:pt x="0" y="621538"/>
                </a:lnTo>
                <a:lnTo>
                  <a:pt x="1016" y="626503"/>
                </a:lnTo>
                <a:lnTo>
                  <a:pt x="4559" y="630047"/>
                </a:lnTo>
                <a:lnTo>
                  <a:pt x="9525" y="631063"/>
                </a:lnTo>
                <a:lnTo>
                  <a:pt x="292608" y="631063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98052" y="1755902"/>
            <a:ext cx="292608" cy="194056"/>
          </a:xfrm>
          <a:custGeom>
            <a:avLst/>
            <a:gdLst/>
            <a:ahLst/>
            <a:cxnLst/>
            <a:rect l="l" t="t" r="r" b="b"/>
            <a:pathLst>
              <a:path w="292607" h="194056">
                <a:moveTo>
                  <a:pt x="292608" y="194055"/>
                </a:moveTo>
                <a:lnTo>
                  <a:pt x="292608" y="175005"/>
                </a:lnTo>
                <a:lnTo>
                  <a:pt x="19050" y="175006"/>
                </a:lnTo>
                <a:lnTo>
                  <a:pt x="19050" y="0"/>
                </a:lnTo>
                <a:lnTo>
                  <a:pt x="0" y="0"/>
                </a:lnTo>
                <a:lnTo>
                  <a:pt x="0" y="184531"/>
                </a:lnTo>
                <a:lnTo>
                  <a:pt x="1016" y="189496"/>
                </a:lnTo>
                <a:lnTo>
                  <a:pt x="4559" y="193040"/>
                </a:lnTo>
                <a:lnTo>
                  <a:pt x="9525" y="194056"/>
                </a:lnTo>
                <a:lnTo>
                  <a:pt x="292608" y="194055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53451" y="1318894"/>
            <a:ext cx="763651" cy="129285"/>
          </a:xfrm>
          <a:custGeom>
            <a:avLst/>
            <a:gdLst/>
            <a:ahLst/>
            <a:cxnLst/>
            <a:rect l="l" t="t" r="r" b="b"/>
            <a:pathLst>
              <a:path w="763651" h="129285">
                <a:moveTo>
                  <a:pt x="744601" y="74167"/>
                </a:moveTo>
                <a:lnTo>
                  <a:pt x="744601" y="129285"/>
                </a:lnTo>
                <a:lnTo>
                  <a:pt x="763651" y="129285"/>
                </a:lnTo>
                <a:lnTo>
                  <a:pt x="763651" y="64642"/>
                </a:lnTo>
                <a:lnTo>
                  <a:pt x="762635" y="59677"/>
                </a:lnTo>
                <a:lnTo>
                  <a:pt x="759091" y="56133"/>
                </a:lnTo>
                <a:lnTo>
                  <a:pt x="754126" y="55117"/>
                </a:lnTo>
                <a:lnTo>
                  <a:pt x="19050" y="55118"/>
                </a:lnTo>
                <a:lnTo>
                  <a:pt x="19050" y="0"/>
                </a:lnTo>
                <a:lnTo>
                  <a:pt x="0" y="0"/>
                </a:lnTo>
                <a:lnTo>
                  <a:pt x="0" y="64643"/>
                </a:lnTo>
                <a:lnTo>
                  <a:pt x="1016" y="69608"/>
                </a:lnTo>
                <a:lnTo>
                  <a:pt x="4559" y="73152"/>
                </a:lnTo>
                <a:lnTo>
                  <a:pt x="9525" y="74168"/>
                </a:lnTo>
                <a:lnTo>
                  <a:pt x="744601" y="74167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62976" y="1318894"/>
            <a:ext cx="0" cy="129286"/>
          </a:xfrm>
          <a:custGeom>
            <a:avLst/>
            <a:gdLst/>
            <a:ahLst/>
            <a:cxnLst/>
            <a:rect l="l" t="t" r="r" b="b"/>
            <a:pathLst>
              <a:path h="129286">
                <a:moveTo>
                  <a:pt x="0" y="0"/>
                </a:moveTo>
                <a:lnTo>
                  <a:pt x="0" y="129285"/>
                </a:lnTo>
              </a:path>
            </a:pathLst>
          </a:custGeom>
          <a:ln w="2032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08723" y="1318894"/>
            <a:ext cx="763778" cy="129286"/>
          </a:xfrm>
          <a:custGeom>
            <a:avLst/>
            <a:gdLst/>
            <a:ahLst/>
            <a:cxnLst/>
            <a:rect l="l" t="t" r="r" b="b"/>
            <a:pathLst>
              <a:path w="763777" h="129286">
                <a:moveTo>
                  <a:pt x="744727" y="55118"/>
                </a:moveTo>
                <a:lnTo>
                  <a:pt x="9524" y="55118"/>
                </a:lnTo>
                <a:lnTo>
                  <a:pt x="4559" y="56134"/>
                </a:lnTo>
                <a:lnTo>
                  <a:pt x="1015" y="59677"/>
                </a:lnTo>
                <a:lnTo>
                  <a:pt x="0" y="64643"/>
                </a:lnTo>
                <a:lnTo>
                  <a:pt x="0" y="129286"/>
                </a:lnTo>
                <a:lnTo>
                  <a:pt x="19049" y="129286"/>
                </a:lnTo>
                <a:lnTo>
                  <a:pt x="19049" y="74168"/>
                </a:lnTo>
                <a:lnTo>
                  <a:pt x="754252" y="74168"/>
                </a:lnTo>
                <a:lnTo>
                  <a:pt x="759218" y="73152"/>
                </a:lnTo>
                <a:lnTo>
                  <a:pt x="762761" y="69608"/>
                </a:lnTo>
                <a:lnTo>
                  <a:pt x="763777" y="64643"/>
                </a:lnTo>
                <a:lnTo>
                  <a:pt x="763777" y="0"/>
                </a:lnTo>
                <a:lnTo>
                  <a:pt x="744727" y="0"/>
                </a:lnTo>
                <a:lnTo>
                  <a:pt x="744727" y="55118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898053" y="1292326"/>
            <a:ext cx="329717" cy="36156"/>
          </a:xfrm>
          <a:custGeom>
            <a:avLst/>
            <a:gdLst/>
            <a:ahLst/>
            <a:cxnLst/>
            <a:rect l="l" t="t" r="r" b="b"/>
            <a:pathLst>
              <a:path w="329717" h="36156">
                <a:moveTo>
                  <a:pt x="164909" y="36156"/>
                </a:moveTo>
                <a:lnTo>
                  <a:pt x="178555" y="36043"/>
                </a:lnTo>
                <a:lnTo>
                  <a:pt x="191530" y="35724"/>
                </a:lnTo>
                <a:lnTo>
                  <a:pt x="204478" y="35198"/>
                </a:lnTo>
                <a:lnTo>
                  <a:pt x="217388" y="34467"/>
                </a:lnTo>
                <a:lnTo>
                  <a:pt x="230245" y="33529"/>
                </a:lnTo>
                <a:lnTo>
                  <a:pt x="243038" y="32384"/>
                </a:lnTo>
                <a:lnTo>
                  <a:pt x="255754" y="31033"/>
                </a:lnTo>
                <a:lnTo>
                  <a:pt x="268380" y="29475"/>
                </a:lnTo>
                <a:lnTo>
                  <a:pt x="280903" y="27710"/>
                </a:lnTo>
                <a:lnTo>
                  <a:pt x="293311" y="25739"/>
                </a:lnTo>
                <a:lnTo>
                  <a:pt x="305591" y="23560"/>
                </a:lnTo>
                <a:lnTo>
                  <a:pt x="317731" y="21173"/>
                </a:lnTo>
                <a:lnTo>
                  <a:pt x="329717" y="18580"/>
                </a:lnTo>
                <a:lnTo>
                  <a:pt x="325500" y="12"/>
                </a:lnTo>
                <a:lnTo>
                  <a:pt x="316971" y="1882"/>
                </a:lnTo>
                <a:lnTo>
                  <a:pt x="304916" y="4310"/>
                </a:lnTo>
                <a:lnTo>
                  <a:pt x="292700" y="6529"/>
                </a:lnTo>
                <a:lnTo>
                  <a:pt x="280338" y="8536"/>
                </a:lnTo>
                <a:lnTo>
                  <a:pt x="267844" y="10333"/>
                </a:lnTo>
                <a:lnTo>
                  <a:pt x="255234" y="11920"/>
                </a:lnTo>
                <a:lnTo>
                  <a:pt x="242521" y="13295"/>
                </a:lnTo>
                <a:lnTo>
                  <a:pt x="229720" y="14459"/>
                </a:lnTo>
                <a:lnTo>
                  <a:pt x="216846" y="15412"/>
                </a:lnTo>
                <a:lnTo>
                  <a:pt x="203914" y="16153"/>
                </a:lnTo>
                <a:lnTo>
                  <a:pt x="190937" y="16682"/>
                </a:lnTo>
                <a:lnTo>
                  <a:pt x="177930" y="17000"/>
                </a:lnTo>
                <a:lnTo>
                  <a:pt x="155480" y="17051"/>
                </a:lnTo>
                <a:lnTo>
                  <a:pt x="142474" y="16792"/>
                </a:lnTo>
                <a:lnTo>
                  <a:pt x="129493" y="16321"/>
                </a:lnTo>
                <a:lnTo>
                  <a:pt x="116550" y="15638"/>
                </a:lnTo>
                <a:lnTo>
                  <a:pt x="103661" y="14745"/>
                </a:lnTo>
                <a:lnTo>
                  <a:pt x="90840" y="13640"/>
                </a:lnTo>
                <a:lnTo>
                  <a:pt x="78101" y="12324"/>
                </a:lnTo>
                <a:lnTo>
                  <a:pt x="65459" y="10797"/>
                </a:lnTo>
                <a:lnTo>
                  <a:pt x="52929" y="9059"/>
                </a:lnTo>
                <a:lnTo>
                  <a:pt x="40525" y="7110"/>
                </a:lnTo>
                <a:lnTo>
                  <a:pt x="28262" y="4950"/>
                </a:lnTo>
                <a:lnTo>
                  <a:pt x="16154" y="2580"/>
                </a:lnTo>
                <a:lnTo>
                  <a:pt x="4216" y="0"/>
                </a:lnTo>
                <a:lnTo>
                  <a:pt x="0" y="18580"/>
                </a:lnTo>
                <a:lnTo>
                  <a:pt x="12699" y="21317"/>
                </a:lnTo>
                <a:lnTo>
                  <a:pt x="24852" y="23690"/>
                </a:lnTo>
                <a:lnTo>
                  <a:pt x="37144" y="25856"/>
                </a:lnTo>
                <a:lnTo>
                  <a:pt x="49562" y="27815"/>
                </a:lnTo>
                <a:lnTo>
                  <a:pt x="62093" y="29567"/>
                </a:lnTo>
                <a:lnTo>
                  <a:pt x="74724" y="31113"/>
                </a:lnTo>
                <a:lnTo>
                  <a:pt x="87444" y="32452"/>
                </a:lnTo>
                <a:lnTo>
                  <a:pt x="100240" y="33584"/>
                </a:lnTo>
                <a:lnTo>
                  <a:pt x="113098" y="34511"/>
                </a:lnTo>
                <a:lnTo>
                  <a:pt x="126007" y="35231"/>
                </a:lnTo>
                <a:lnTo>
                  <a:pt x="138953" y="35745"/>
                </a:lnTo>
                <a:lnTo>
                  <a:pt x="151925" y="36054"/>
                </a:lnTo>
                <a:lnTo>
                  <a:pt x="164909" y="36156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43798" y="1095679"/>
            <a:ext cx="641591" cy="180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93089" y="1438617"/>
            <a:ext cx="250329" cy="70675"/>
          </a:xfrm>
          <a:custGeom>
            <a:avLst/>
            <a:gdLst/>
            <a:ahLst/>
            <a:cxnLst/>
            <a:rect l="l" t="t" r="r" b="b"/>
            <a:pathLst>
              <a:path w="250329" h="70675">
                <a:moveTo>
                  <a:pt x="125285" y="0"/>
                </a:moveTo>
                <a:lnTo>
                  <a:pt x="113914" y="391"/>
                </a:lnTo>
                <a:lnTo>
                  <a:pt x="101149" y="1780"/>
                </a:lnTo>
                <a:lnTo>
                  <a:pt x="88518" y="4165"/>
                </a:lnTo>
                <a:lnTo>
                  <a:pt x="76086" y="7541"/>
                </a:lnTo>
                <a:lnTo>
                  <a:pt x="63916" y="11903"/>
                </a:lnTo>
                <a:lnTo>
                  <a:pt x="52073" y="17244"/>
                </a:lnTo>
                <a:lnTo>
                  <a:pt x="40620" y="23558"/>
                </a:lnTo>
                <a:lnTo>
                  <a:pt x="29623" y="30840"/>
                </a:lnTo>
                <a:lnTo>
                  <a:pt x="19144" y="39084"/>
                </a:lnTo>
                <a:lnTo>
                  <a:pt x="9248" y="48283"/>
                </a:lnTo>
                <a:lnTo>
                  <a:pt x="0" y="58432"/>
                </a:lnTo>
                <a:lnTo>
                  <a:pt x="14604" y="70675"/>
                </a:lnTo>
                <a:lnTo>
                  <a:pt x="20248" y="64324"/>
                </a:lnTo>
                <a:lnTo>
                  <a:pt x="29998" y="54894"/>
                </a:lnTo>
                <a:lnTo>
                  <a:pt x="40416" y="46549"/>
                </a:lnTo>
                <a:lnTo>
                  <a:pt x="51421" y="39295"/>
                </a:lnTo>
                <a:lnTo>
                  <a:pt x="62933" y="33139"/>
                </a:lnTo>
                <a:lnTo>
                  <a:pt x="74871" y="28087"/>
                </a:lnTo>
                <a:lnTo>
                  <a:pt x="87155" y="24146"/>
                </a:lnTo>
                <a:lnTo>
                  <a:pt x="99706" y="21321"/>
                </a:lnTo>
                <a:lnTo>
                  <a:pt x="112443" y="19621"/>
                </a:lnTo>
                <a:lnTo>
                  <a:pt x="125285" y="19049"/>
                </a:lnTo>
                <a:lnTo>
                  <a:pt x="134982" y="19377"/>
                </a:lnTo>
                <a:lnTo>
                  <a:pt x="147580" y="20779"/>
                </a:lnTo>
                <a:lnTo>
                  <a:pt x="160057" y="23293"/>
                </a:lnTo>
                <a:lnTo>
                  <a:pt x="172337" y="26926"/>
                </a:lnTo>
                <a:lnTo>
                  <a:pt x="184344" y="31686"/>
                </a:lnTo>
                <a:lnTo>
                  <a:pt x="196002" y="37580"/>
                </a:lnTo>
                <a:lnTo>
                  <a:pt x="207236" y="44618"/>
                </a:lnTo>
                <a:lnTo>
                  <a:pt x="217970" y="52806"/>
                </a:lnTo>
                <a:lnTo>
                  <a:pt x="224383" y="58267"/>
                </a:lnTo>
                <a:lnTo>
                  <a:pt x="230352" y="64236"/>
                </a:lnTo>
                <a:lnTo>
                  <a:pt x="235699" y="70650"/>
                </a:lnTo>
                <a:lnTo>
                  <a:pt x="250329" y="58458"/>
                </a:lnTo>
                <a:lnTo>
                  <a:pt x="248335" y="56111"/>
                </a:lnTo>
                <a:lnTo>
                  <a:pt x="239644" y="46845"/>
                </a:lnTo>
                <a:lnTo>
                  <a:pt x="230263" y="38252"/>
                </a:lnTo>
                <a:lnTo>
                  <a:pt x="221774" y="31581"/>
                </a:lnTo>
                <a:lnTo>
                  <a:pt x="210716" y="24140"/>
                </a:lnTo>
                <a:lnTo>
                  <a:pt x="199248" y="17706"/>
                </a:lnTo>
                <a:lnTo>
                  <a:pt x="187431" y="12275"/>
                </a:lnTo>
                <a:lnTo>
                  <a:pt x="175328" y="7841"/>
                </a:lnTo>
                <a:lnTo>
                  <a:pt x="163000" y="4401"/>
                </a:lnTo>
                <a:lnTo>
                  <a:pt x="150509" y="1950"/>
                </a:lnTo>
                <a:lnTo>
                  <a:pt x="137916" y="484"/>
                </a:lnTo>
                <a:lnTo>
                  <a:pt x="125285" y="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308723" y="1755902"/>
            <a:ext cx="292608" cy="631063"/>
          </a:xfrm>
          <a:custGeom>
            <a:avLst/>
            <a:gdLst/>
            <a:ahLst/>
            <a:cxnLst/>
            <a:rect l="l" t="t" r="r" b="b"/>
            <a:pathLst>
              <a:path w="292607" h="631063">
                <a:moveTo>
                  <a:pt x="292608" y="631063"/>
                </a:moveTo>
                <a:lnTo>
                  <a:pt x="292608" y="612013"/>
                </a:lnTo>
                <a:lnTo>
                  <a:pt x="19050" y="612013"/>
                </a:lnTo>
                <a:lnTo>
                  <a:pt x="19050" y="0"/>
                </a:lnTo>
                <a:lnTo>
                  <a:pt x="0" y="0"/>
                </a:lnTo>
                <a:lnTo>
                  <a:pt x="0" y="621538"/>
                </a:lnTo>
                <a:lnTo>
                  <a:pt x="1016" y="626503"/>
                </a:lnTo>
                <a:lnTo>
                  <a:pt x="4559" y="630047"/>
                </a:lnTo>
                <a:lnTo>
                  <a:pt x="9525" y="631063"/>
                </a:lnTo>
                <a:lnTo>
                  <a:pt x="292608" y="631063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308723" y="1755902"/>
            <a:ext cx="292608" cy="194056"/>
          </a:xfrm>
          <a:custGeom>
            <a:avLst/>
            <a:gdLst/>
            <a:ahLst/>
            <a:cxnLst/>
            <a:rect l="l" t="t" r="r" b="b"/>
            <a:pathLst>
              <a:path w="292607" h="194056">
                <a:moveTo>
                  <a:pt x="292608" y="194055"/>
                </a:moveTo>
                <a:lnTo>
                  <a:pt x="292608" y="175005"/>
                </a:lnTo>
                <a:lnTo>
                  <a:pt x="19050" y="175006"/>
                </a:lnTo>
                <a:lnTo>
                  <a:pt x="19050" y="0"/>
                </a:lnTo>
                <a:lnTo>
                  <a:pt x="0" y="0"/>
                </a:lnTo>
                <a:lnTo>
                  <a:pt x="0" y="184531"/>
                </a:lnTo>
                <a:lnTo>
                  <a:pt x="1016" y="189496"/>
                </a:lnTo>
                <a:lnTo>
                  <a:pt x="4559" y="193040"/>
                </a:lnTo>
                <a:lnTo>
                  <a:pt x="9525" y="194056"/>
                </a:lnTo>
                <a:lnTo>
                  <a:pt x="292608" y="194055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93140" y="1694738"/>
            <a:ext cx="250253" cy="70612"/>
          </a:xfrm>
          <a:custGeom>
            <a:avLst/>
            <a:gdLst/>
            <a:ahLst/>
            <a:cxnLst/>
            <a:rect l="l" t="t" r="r" b="b"/>
            <a:pathLst>
              <a:path w="250253" h="70612">
                <a:moveTo>
                  <a:pt x="209938" y="24070"/>
                </a:moveTo>
                <a:lnTo>
                  <a:pt x="198931" y="31320"/>
                </a:lnTo>
                <a:lnTo>
                  <a:pt x="187417" y="37474"/>
                </a:lnTo>
                <a:lnTo>
                  <a:pt x="175476" y="42524"/>
                </a:lnTo>
                <a:lnTo>
                  <a:pt x="163189" y="46465"/>
                </a:lnTo>
                <a:lnTo>
                  <a:pt x="150637" y="49289"/>
                </a:lnTo>
                <a:lnTo>
                  <a:pt x="137899" y="50990"/>
                </a:lnTo>
                <a:lnTo>
                  <a:pt x="125056" y="51562"/>
                </a:lnTo>
                <a:lnTo>
                  <a:pt x="115399" y="51237"/>
                </a:lnTo>
                <a:lnTo>
                  <a:pt x="102795" y="49838"/>
                </a:lnTo>
                <a:lnTo>
                  <a:pt x="90314" y="47326"/>
                </a:lnTo>
                <a:lnTo>
                  <a:pt x="78034" y="43694"/>
                </a:lnTo>
                <a:lnTo>
                  <a:pt x="66029" y="38933"/>
                </a:lnTo>
                <a:lnTo>
                  <a:pt x="54375" y="33037"/>
                </a:lnTo>
                <a:lnTo>
                  <a:pt x="43148" y="25997"/>
                </a:lnTo>
                <a:lnTo>
                  <a:pt x="32423" y="17805"/>
                </a:lnTo>
                <a:lnTo>
                  <a:pt x="25984" y="12433"/>
                </a:lnTo>
                <a:lnTo>
                  <a:pt x="20015" y="6464"/>
                </a:lnTo>
                <a:lnTo>
                  <a:pt x="14503" y="0"/>
                </a:lnTo>
                <a:lnTo>
                  <a:pt x="0" y="12344"/>
                </a:lnTo>
                <a:lnTo>
                  <a:pt x="2020" y="14676"/>
                </a:lnTo>
                <a:lnTo>
                  <a:pt x="10775" y="23896"/>
                </a:lnTo>
                <a:lnTo>
                  <a:pt x="20205" y="32410"/>
                </a:lnTo>
                <a:lnTo>
                  <a:pt x="28572" y="38984"/>
                </a:lnTo>
                <a:lnTo>
                  <a:pt x="39622" y="46436"/>
                </a:lnTo>
                <a:lnTo>
                  <a:pt x="51085" y="52879"/>
                </a:lnTo>
                <a:lnTo>
                  <a:pt x="62899" y="58317"/>
                </a:lnTo>
                <a:lnTo>
                  <a:pt x="75002" y="62756"/>
                </a:lnTo>
                <a:lnTo>
                  <a:pt x="87331" y="66200"/>
                </a:lnTo>
                <a:lnTo>
                  <a:pt x="99824" y="68654"/>
                </a:lnTo>
                <a:lnTo>
                  <a:pt x="112420" y="70123"/>
                </a:lnTo>
                <a:lnTo>
                  <a:pt x="125056" y="70612"/>
                </a:lnTo>
                <a:lnTo>
                  <a:pt x="136297" y="70228"/>
                </a:lnTo>
                <a:lnTo>
                  <a:pt x="149063" y="68850"/>
                </a:lnTo>
                <a:lnTo>
                  <a:pt x="161697" y="66474"/>
                </a:lnTo>
                <a:lnTo>
                  <a:pt x="174133" y="63107"/>
                </a:lnTo>
                <a:lnTo>
                  <a:pt x="186308" y="58754"/>
                </a:lnTo>
                <a:lnTo>
                  <a:pt x="198157" y="53423"/>
                </a:lnTo>
                <a:lnTo>
                  <a:pt x="209616" y="47119"/>
                </a:lnTo>
                <a:lnTo>
                  <a:pt x="220619" y="39847"/>
                </a:lnTo>
                <a:lnTo>
                  <a:pt x="231103" y="31615"/>
                </a:lnTo>
                <a:lnTo>
                  <a:pt x="241002" y="22428"/>
                </a:lnTo>
                <a:lnTo>
                  <a:pt x="250253" y="12293"/>
                </a:lnTo>
                <a:lnTo>
                  <a:pt x="235673" y="50"/>
                </a:lnTo>
                <a:lnTo>
                  <a:pt x="230106" y="6307"/>
                </a:lnTo>
                <a:lnTo>
                  <a:pt x="220356" y="15730"/>
                </a:lnTo>
                <a:lnTo>
                  <a:pt x="209938" y="2407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31278" y="1475917"/>
            <a:ext cx="601370" cy="274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600442" y="1885140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0" y="54911"/>
                </a:moveTo>
                <a:lnTo>
                  <a:pt x="8576" y="45506"/>
                </a:lnTo>
                <a:lnTo>
                  <a:pt x="17742" y="36967"/>
                </a:lnTo>
                <a:lnTo>
                  <a:pt x="27441" y="29302"/>
                </a:lnTo>
                <a:lnTo>
                  <a:pt x="37616" y="22514"/>
                </a:lnTo>
                <a:lnTo>
                  <a:pt x="48210" y="16609"/>
                </a:lnTo>
                <a:lnTo>
                  <a:pt x="59165" y="11591"/>
                </a:lnTo>
                <a:lnTo>
                  <a:pt x="70424" y="7467"/>
                </a:lnTo>
                <a:lnTo>
                  <a:pt x="81931" y="4240"/>
                </a:lnTo>
                <a:lnTo>
                  <a:pt x="93627" y="1917"/>
                </a:lnTo>
                <a:lnTo>
                  <a:pt x="105456" y="502"/>
                </a:lnTo>
                <a:lnTo>
                  <a:pt x="117360" y="0"/>
                </a:lnTo>
                <a:lnTo>
                  <a:pt x="129283" y="416"/>
                </a:lnTo>
                <a:lnTo>
                  <a:pt x="141167" y="1755"/>
                </a:lnTo>
                <a:lnTo>
                  <a:pt x="152955" y="4023"/>
                </a:lnTo>
                <a:lnTo>
                  <a:pt x="164590" y="7225"/>
                </a:lnTo>
                <a:lnTo>
                  <a:pt x="176015" y="11365"/>
                </a:lnTo>
                <a:lnTo>
                  <a:pt x="187172" y="16449"/>
                </a:lnTo>
                <a:lnTo>
                  <a:pt x="198004" y="22482"/>
                </a:lnTo>
                <a:lnTo>
                  <a:pt x="208454" y="29469"/>
                </a:lnTo>
                <a:lnTo>
                  <a:pt x="216789" y="35988"/>
                </a:lnTo>
                <a:lnTo>
                  <a:pt x="226195" y="44540"/>
                </a:lnTo>
                <a:lnTo>
                  <a:pt x="234835" y="53869"/>
                </a:lnTo>
                <a:lnTo>
                  <a:pt x="235711" y="54911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600442" y="2137791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235711" y="0"/>
                </a:moveTo>
                <a:lnTo>
                  <a:pt x="227138" y="9421"/>
                </a:lnTo>
                <a:lnTo>
                  <a:pt x="217974" y="17974"/>
                </a:lnTo>
                <a:lnTo>
                  <a:pt x="208277" y="25653"/>
                </a:lnTo>
                <a:lnTo>
                  <a:pt x="198105" y="32453"/>
                </a:lnTo>
                <a:lnTo>
                  <a:pt x="187515" y="38369"/>
                </a:lnTo>
                <a:lnTo>
                  <a:pt x="176563" y="43396"/>
                </a:lnTo>
                <a:lnTo>
                  <a:pt x="165307" y="47530"/>
                </a:lnTo>
                <a:lnTo>
                  <a:pt x="153804" y="50765"/>
                </a:lnTo>
                <a:lnTo>
                  <a:pt x="142111" y="53096"/>
                </a:lnTo>
                <a:lnTo>
                  <a:pt x="130286" y="54518"/>
                </a:lnTo>
                <a:lnTo>
                  <a:pt x="118384" y="55027"/>
                </a:lnTo>
                <a:lnTo>
                  <a:pt x="106465" y="54617"/>
                </a:lnTo>
                <a:lnTo>
                  <a:pt x="94583" y="53283"/>
                </a:lnTo>
                <a:lnTo>
                  <a:pt x="82798" y="51021"/>
                </a:lnTo>
                <a:lnTo>
                  <a:pt x="71165" y="47825"/>
                </a:lnTo>
                <a:lnTo>
                  <a:pt x="59743" y="43690"/>
                </a:lnTo>
                <a:lnTo>
                  <a:pt x="48587" y="38612"/>
                </a:lnTo>
                <a:lnTo>
                  <a:pt x="37756" y="32586"/>
                </a:lnTo>
                <a:lnTo>
                  <a:pt x="27306" y="25605"/>
                </a:lnTo>
                <a:lnTo>
                  <a:pt x="18922" y="19050"/>
                </a:lnTo>
                <a:lnTo>
                  <a:pt x="9546" y="10419"/>
                </a:lnTo>
                <a:lnTo>
                  <a:pt x="932" y="1107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00442" y="2322031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0" y="55027"/>
                </a:moveTo>
                <a:lnTo>
                  <a:pt x="8573" y="45605"/>
                </a:lnTo>
                <a:lnTo>
                  <a:pt x="17737" y="37053"/>
                </a:lnTo>
                <a:lnTo>
                  <a:pt x="27434" y="29374"/>
                </a:lnTo>
                <a:lnTo>
                  <a:pt x="37606" y="22574"/>
                </a:lnTo>
                <a:lnTo>
                  <a:pt x="48196" y="16658"/>
                </a:lnTo>
                <a:lnTo>
                  <a:pt x="59148" y="11630"/>
                </a:lnTo>
                <a:lnTo>
                  <a:pt x="70404" y="7497"/>
                </a:lnTo>
                <a:lnTo>
                  <a:pt x="81907" y="4262"/>
                </a:lnTo>
                <a:lnTo>
                  <a:pt x="93600" y="1931"/>
                </a:lnTo>
                <a:lnTo>
                  <a:pt x="105425" y="508"/>
                </a:lnTo>
                <a:lnTo>
                  <a:pt x="117327" y="0"/>
                </a:lnTo>
                <a:lnTo>
                  <a:pt x="129246" y="409"/>
                </a:lnTo>
                <a:lnTo>
                  <a:pt x="141128" y="1743"/>
                </a:lnTo>
                <a:lnTo>
                  <a:pt x="152913" y="4005"/>
                </a:lnTo>
                <a:lnTo>
                  <a:pt x="164546" y="7201"/>
                </a:lnTo>
                <a:lnTo>
                  <a:pt x="175968" y="11336"/>
                </a:lnTo>
                <a:lnTo>
                  <a:pt x="187124" y="16414"/>
                </a:lnTo>
                <a:lnTo>
                  <a:pt x="197955" y="22441"/>
                </a:lnTo>
                <a:lnTo>
                  <a:pt x="208405" y="29421"/>
                </a:lnTo>
                <a:lnTo>
                  <a:pt x="216789" y="35977"/>
                </a:lnTo>
                <a:lnTo>
                  <a:pt x="226165" y="44607"/>
                </a:lnTo>
                <a:lnTo>
                  <a:pt x="234779" y="53919"/>
                </a:lnTo>
                <a:lnTo>
                  <a:pt x="235711" y="5502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937817" y="1438617"/>
            <a:ext cx="250266" cy="70726"/>
          </a:xfrm>
          <a:custGeom>
            <a:avLst/>
            <a:gdLst/>
            <a:ahLst/>
            <a:cxnLst/>
            <a:rect l="l" t="t" r="r" b="b"/>
            <a:pathLst>
              <a:path w="250266" h="70726">
                <a:moveTo>
                  <a:pt x="125260" y="0"/>
                </a:moveTo>
                <a:lnTo>
                  <a:pt x="113915" y="390"/>
                </a:lnTo>
                <a:lnTo>
                  <a:pt x="101153" y="1777"/>
                </a:lnTo>
                <a:lnTo>
                  <a:pt x="88524" y="4161"/>
                </a:lnTo>
                <a:lnTo>
                  <a:pt x="76093" y="7536"/>
                </a:lnTo>
                <a:lnTo>
                  <a:pt x="63923" y="11898"/>
                </a:lnTo>
                <a:lnTo>
                  <a:pt x="52080" y="17239"/>
                </a:lnTo>
                <a:lnTo>
                  <a:pt x="40626" y="23553"/>
                </a:lnTo>
                <a:lnTo>
                  <a:pt x="29627" y="30836"/>
                </a:lnTo>
                <a:lnTo>
                  <a:pt x="19147" y="39081"/>
                </a:lnTo>
                <a:lnTo>
                  <a:pt x="9250" y="48281"/>
                </a:lnTo>
                <a:lnTo>
                  <a:pt x="0" y="58432"/>
                </a:lnTo>
                <a:lnTo>
                  <a:pt x="14604" y="70675"/>
                </a:lnTo>
                <a:lnTo>
                  <a:pt x="20232" y="64341"/>
                </a:lnTo>
                <a:lnTo>
                  <a:pt x="29983" y="54908"/>
                </a:lnTo>
                <a:lnTo>
                  <a:pt x="40402" y="46559"/>
                </a:lnTo>
                <a:lnTo>
                  <a:pt x="51407" y="39303"/>
                </a:lnTo>
                <a:lnTo>
                  <a:pt x="62919" y="33144"/>
                </a:lnTo>
                <a:lnTo>
                  <a:pt x="74857" y="28091"/>
                </a:lnTo>
                <a:lnTo>
                  <a:pt x="87140" y="24148"/>
                </a:lnTo>
                <a:lnTo>
                  <a:pt x="99689" y="21322"/>
                </a:lnTo>
                <a:lnTo>
                  <a:pt x="112422" y="19621"/>
                </a:lnTo>
                <a:lnTo>
                  <a:pt x="125260" y="19049"/>
                </a:lnTo>
                <a:lnTo>
                  <a:pt x="134863" y="19371"/>
                </a:lnTo>
                <a:lnTo>
                  <a:pt x="147466" y="20767"/>
                </a:lnTo>
                <a:lnTo>
                  <a:pt x="159946" y="23276"/>
                </a:lnTo>
                <a:lnTo>
                  <a:pt x="172227" y="26907"/>
                </a:lnTo>
                <a:lnTo>
                  <a:pt x="184233" y="31666"/>
                </a:lnTo>
                <a:lnTo>
                  <a:pt x="195888" y="37562"/>
                </a:lnTo>
                <a:lnTo>
                  <a:pt x="207117" y="44602"/>
                </a:lnTo>
                <a:lnTo>
                  <a:pt x="217843" y="52793"/>
                </a:lnTo>
                <a:lnTo>
                  <a:pt x="227139" y="61388"/>
                </a:lnTo>
                <a:lnTo>
                  <a:pt x="235762" y="70726"/>
                </a:lnTo>
                <a:lnTo>
                  <a:pt x="250266" y="58381"/>
                </a:lnTo>
                <a:lnTo>
                  <a:pt x="248252" y="56056"/>
                </a:lnTo>
                <a:lnTo>
                  <a:pt x="239517" y="46832"/>
                </a:lnTo>
                <a:lnTo>
                  <a:pt x="230136" y="38252"/>
                </a:lnTo>
                <a:lnTo>
                  <a:pt x="221734" y="31642"/>
                </a:lnTo>
                <a:lnTo>
                  <a:pt x="210688" y="24186"/>
                </a:lnTo>
                <a:lnTo>
                  <a:pt x="199228" y="17739"/>
                </a:lnTo>
                <a:lnTo>
                  <a:pt x="187416" y="12297"/>
                </a:lnTo>
                <a:lnTo>
                  <a:pt x="175315" y="7855"/>
                </a:lnTo>
                <a:lnTo>
                  <a:pt x="162986" y="4408"/>
                </a:lnTo>
                <a:lnTo>
                  <a:pt x="150493" y="1953"/>
                </a:lnTo>
                <a:lnTo>
                  <a:pt x="137896" y="485"/>
                </a:lnTo>
                <a:lnTo>
                  <a:pt x="125260" y="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31962" y="1434007"/>
            <a:ext cx="260756" cy="786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053451" y="1755902"/>
            <a:ext cx="292608" cy="1504950"/>
          </a:xfrm>
          <a:custGeom>
            <a:avLst/>
            <a:gdLst/>
            <a:ahLst/>
            <a:cxnLst/>
            <a:rect l="l" t="t" r="r" b="b"/>
            <a:pathLst>
              <a:path w="292607" h="1504950">
                <a:moveTo>
                  <a:pt x="292608" y="1504950"/>
                </a:moveTo>
                <a:lnTo>
                  <a:pt x="292608" y="1485900"/>
                </a:lnTo>
                <a:lnTo>
                  <a:pt x="19050" y="1485900"/>
                </a:lnTo>
                <a:lnTo>
                  <a:pt x="19050" y="0"/>
                </a:lnTo>
                <a:lnTo>
                  <a:pt x="0" y="0"/>
                </a:lnTo>
                <a:lnTo>
                  <a:pt x="0" y="1495425"/>
                </a:lnTo>
                <a:lnTo>
                  <a:pt x="1016" y="1500390"/>
                </a:lnTo>
                <a:lnTo>
                  <a:pt x="4559" y="1503934"/>
                </a:lnTo>
                <a:lnTo>
                  <a:pt x="9525" y="1504950"/>
                </a:lnTo>
                <a:lnTo>
                  <a:pt x="292608" y="1504950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053451" y="1755902"/>
            <a:ext cx="292608" cy="1067943"/>
          </a:xfrm>
          <a:custGeom>
            <a:avLst/>
            <a:gdLst/>
            <a:ahLst/>
            <a:cxnLst/>
            <a:rect l="l" t="t" r="r" b="b"/>
            <a:pathLst>
              <a:path w="292607" h="1067943">
                <a:moveTo>
                  <a:pt x="292608" y="1067943"/>
                </a:moveTo>
                <a:lnTo>
                  <a:pt x="292608" y="1048893"/>
                </a:lnTo>
                <a:lnTo>
                  <a:pt x="19050" y="1048893"/>
                </a:lnTo>
                <a:lnTo>
                  <a:pt x="19050" y="0"/>
                </a:lnTo>
                <a:lnTo>
                  <a:pt x="0" y="0"/>
                </a:lnTo>
                <a:lnTo>
                  <a:pt x="0" y="1058418"/>
                </a:lnTo>
                <a:lnTo>
                  <a:pt x="1016" y="1063383"/>
                </a:lnTo>
                <a:lnTo>
                  <a:pt x="4559" y="1066927"/>
                </a:lnTo>
                <a:lnTo>
                  <a:pt x="9525" y="1067943"/>
                </a:lnTo>
                <a:lnTo>
                  <a:pt x="292608" y="1067943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053451" y="1755902"/>
            <a:ext cx="292608" cy="631063"/>
          </a:xfrm>
          <a:custGeom>
            <a:avLst/>
            <a:gdLst/>
            <a:ahLst/>
            <a:cxnLst/>
            <a:rect l="l" t="t" r="r" b="b"/>
            <a:pathLst>
              <a:path w="292607" h="631063">
                <a:moveTo>
                  <a:pt x="292608" y="631063"/>
                </a:moveTo>
                <a:lnTo>
                  <a:pt x="292608" y="612013"/>
                </a:lnTo>
                <a:lnTo>
                  <a:pt x="19050" y="612013"/>
                </a:lnTo>
                <a:lnTo>
                  <a:pt x="19050" y="0"/>
                </a:lnTo>
                <a:lnTo>
                  <a:pt x="0" y="0"/>
                </a:lnTo>
                <a:lnTo>
                  <a:pt x="0" y="621538"/>
                </a:lnTo>
                <a:lnTo>
                  <a:pt x="1016" y="626503"/>
                </a:lnTo>
                <a:lnTo>
                  <a:pt x="4559" y="630047"/>
                </a:lnTo>
                <a:lnTo>
                  <a:pt x="9525" y="631063"/>
                </a:lnTo>
                <a:lnTo>
                  <a:pt x="292608" y="631063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053451" y="1755902"/>
            <a:ext cx="292608" cy="194056"/>
          </a:xfrm>
          <a:custGeom>
            <a:avLst/>
            <a:gdLst/>
            <a:ahLst/>
            <a:cxnLst/>
            <a:rect l="l" t="t" r="r" b="b"/>
            <a:pathLst>
              <a:path w="292607" h="194056">
                <a:moveTo>
                  <a:pt x="292608" y="194055"/>
                </a:moveTo>
                <a:lnTo>
                  <a:pt x="292608" y="175005"/>
                </a:lnTo>
                <a:lnTo>
                  <a:pt x="19050" y="175006"/>
                </a:lnTo>
                <a:lnTo>
                  <a:pt x="19050" y="0"/>
                </a:lnTo>
                <a:lnTo>
                  <a:pt x="0" y="0"/>
                </a:lnTo>
                <a:lnTo>
                  <a:pt x="0" y="184531"/>
                </a:lnTo>
                <a:lnTo>
                  <a:pt x="1016" y="189496"/>
                </a:lnTo>
                <a:lnTo>
                  <a:pt x="4559" y="193040"/>
                </a:lnTo>
                <a:lnTo>
                  <a:pt x="9525" y="194056"/>
                </a:lnTo>
                <a:lnTo>
                  <a:pt x="292608" y="194055"/>
                </a:lnTo>
                <a:close/>
              </a:path>
            </a:pathLst>
          </a:custGeom>
          <a:solidFill>
            <a:srgbClr val="3A6F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37804" y="1694789"/>
            <a:ext cx="250317" cy="70561"/>
          </a:xfrm>
          <a:custGeom>
            <a:avLst/>
            <a:gdLst/>
            <a:ahLst/>
            <a:cxnLst/>
            <a:rect l="l" t="t" r="r" b="b"/>
            <a:pathLst>
              <a:path w="250317" h="70561">
                <a:moveTo>
                  <a:pt x="209951" y="24050"/>
                </a:moveTo>
                <a:lnTo>
                  <a:pt x="198942" y="31292"/>
                </a:lnTo>
                <a:lnTo>
                  <a:pt x="187425" y="37439"/>
                </a:lnTo>
                <a:lnTo>
                  <a:pt x="175481" y="42484"/>
                </a:lnTo>
                <a:lnTo>
                  <a:pt x="163190" y="46420"/>
                </a:lnTo>
                <a:lnTo>
                  <a:pt x="150633" y="49241"/>
                </a:lnTo>
                <a:lnTo>
                  <a:pt x="137891" y="50940"/>
                </a:lnTo>
                <a:lnTo>
                  <a:pt x="125044" y="51511"/>
                </a:lnTo>
                <a:lnTo>
                  <a:pt x="115336" y="51184"/>
                </a:lnTo>
                <a:lnTo>
                  <a:pt x="102728" y="49781"/>
                </a:lnTo>
                <a:lnTo>
                  <a:pt x="90245" y="47268"/>
                </a:lnTo>
                <a:lnTo>
                  <a:pt x="77963" y="43635"/>
                </a:lnTo>
                <a:lnTo>
                  <a:pt x="65958" y="38875"/>
                </a:lnTo>
                <a:lnTo>
                  <a:pt x="54305" y="32980"/>
                </a:lnTo>
                <a:lnTo>
                  <a:pt x="43080" y="25942"/>
                </a:lnTo>
                <a:lnTo>
                  <a:pt x="32359" y="17754"/>
                </a:lnTo>
                <a:lnTo>
                  <a:pt x="25920" y="12382"/>
                </a:lnTo>
                <a:lnTo>
                  <a:pt x="19977" y="6438"/>
                </a:lnTo>
                <a:lnTo>
                  <a:pt x="14630" y="25"/>
                </a:lnTo>
                <a:lnTo>
                  <a:pt x="0" y="12217"/>
                </a:lnTo>
                <a:lnTo>
                  <a:pt x="2000" y="14570"/>
                </a:lnTo>
                <a:lnTo>
                  <a:pt x="10711" y="23832"/>
                </a:lnTo>
                <a:lnTo>
                  <a:pt x="20142" y="32359"/>
                </a:lnTo>
                <a:lnTo>
                  <a:pt x="28546" y="38960"/>
                </a:lnTo>
                <a:lnTo>
                  <a:pt x="39595" y="46406"/>
                </a:lnTo>
                <a:lnTo>
                  <a:pt x="51059" y="52843"/>
                </a:lnTo>
                <a:lnTo>
                  <a:pt x="62873" y="58277"/>
                </a:lnTo>
                <a:lnTo>
                  <a:pt x="74978" y="62712"/>
                </a:lnTo>
                <a:lnTo>
                  <a:pt x="87309" y="66153"/>
                </a:lnTo>
                <a:lnTo>
                  <a:pt x="99805" y="68605"/>
                </a:lnTo>
                <a:lnTo>
                  <a:pt x="112404" y="70073"/>
                </a:lnTo>
                <a:lnTo>
                  <a:pt x="125044" y="70561"/>
                </a:lnTo>
                <a:lnTo>
                  <a:pt x="136357" y="70173"/>
                </a:lnTo>
                <a:lnTo>
                  <a:pt x="149127" y="68791"/>
                </a:lnTo>
                <a:lnTo>
                  <a:pt x="161764" y="66414"/>
                </a:lnTo>
                <a:lnTo>
                  <a:pt x="174203" y="63046"/>
                </a:lnTo>
                <a:lnTo>
                  <a:pt x="186380" y="58693"/>
                </a:lnTo>
                <a:lnTo>
                  <a:pt x="198230" y="53363"/>
                </a:lnTo>
                <a:lnTo>
                  <a:pt x="209688" y="47060"/>
                </a:lnTo>
                <a:lnTo>
                  <a:pt x="220691" y="39790"/>
                </a:lnTo>
                <a:lnTo>
                  <a:pt x="231173" y="31560"/>
                </a:lnTo>
                <a:lnTo>
                  <a:pt x="241070" y="22376"/>
                </a:lnTo>
                <a:lnTo>
                  <a:pt x="250317" y="12242"/>
                </a:lnTo>
                <a:lnTo>
                  <a:pt x="235737" y="0"/>
                </a:lnTo>
                <a:lnTo>
                  <a:pt x="230121" y="6307"/>
                </a:lnTo>
                <a:lnTo>
                  <a:pt x="220371" y="15719"/>
                </a:lnTo>
                <a:lnTo>
                  <a:pt x="209951" y="2405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98053" y="1001712"/>
            <a:ext cx="329717" cy="36156"/>
          </a:xfrm>
          <a:custGeom>
            <a:avLst/>
            <a:gdLst/>
            <a:ahLst/>
            <a:cxnLst/>
            <a:rect l="l" t="t" r="r" b="b"/>
            <a:pathLst>
              <a:path w="329717" h="36156">
                <a:moveTo>
                  <a:pt x="164909" y="0"/>
                </a:moveTo>
                <a:lnTo>
                  <a:pt x="151165" y="117"/>
                </a:lnTo>
                <a:lnTo>
                  <a:pt x="138194" y="439"/>
                </a:lnTo>
                <a:lnTo>
                  <a:pt x="125250" y="967"/>
                </a:lnTo>
                <a:lnTo>
                  <a:pt x="112344" y="1700"/>
                </a:lnTo>
                <a:lnTo>
                  <a:pt x="99489" y="2638"/>
                </a:lnTo>
                <a:lnTo>
                  <a:pt x="86697" y="3782"/>
                </a:lnTo>
                <a:lnTo>
                  <a:pt x="73982" y="5133"/>
                </a:lnTo>
                <a:lnTo>
                  <a:pt x="61356" y="6689"/>
                </a:lnTo>
                <a:lnTo>
                  <a:pt x="48831" y="8452"/>
                </a:lnTo>
                <a:lnTo>
                  <a:pt x="36421" y="10423"/>
                </a:lnTo>
                <a:lnTo>
                  <a:pt x="24137" y="12600"/>
                </a:lnTo>
                <a:lnTo>
                  <a:pt x="11992" y="14984"/>
                </a:lnTo>
                <a:lnTo>
                  <a:pt x="0" y="17576"/>
                </a:lnTo>
                <a:lnTo>
                  <a:pt x="4216" y="36156"/>
                </a:lnTo>
                <a:lnTo>
                  <a:pt x="12847" y="34268"/>
                </a:lnTo>
                <a:lnTo>
                  <a:pt x="24910" y="31841"/>
                </a:lnTo>
                <a:lnTo>
                  <a:pt x="37132" y="29625"/>
                </a:lnTo>
                <a:lnTo>
                  <a:pt x="49498" y="27619"/>
                </a:lnTo>
                <a:lnTo>
                  <a:pt x="61995" y="25823"/>
                </a:lnTo>
                <a:lnTo>
                  <a:pt x="74608" y="24237"/>
                </a:lnTo>
                <a:lnTo>
                  <a:pt x="87321" y="22862"/>
                </a:lnTo>
                <a:lnTo>
                  <a:pt x="100121" y="21698"/>
                </a:lnTo>
                <a:lnTo>
                  <a:pt x="112993" y="20745"/>
                </a:lnTo>
                <a:lnTo>
                  <a:pt x="125923" y="20004"/>
                </a:lnTo>
                <a:lnTo>
                  <a:pt x="138895" y="19474"/>
                </a:lnTo>
                <a:lnTo>
                  <a:pt x="151895" y="19156"/>
                </a:lnTo>
                <a:lnTo>
                  <a:pt x="174240" y="19104"/>
                </a:lnTo>
                <a:lnTo>
                  <a:pt x="187252" y="19362"/>
                </a:lnTo>
                <a:lnTo>
                  <a:pt x="200239" y="19833"/>
                </a:lnTo>
                <a:lnTo>
                  <a:pt x="213186" y="20515"/>
                </a:lnTo>
                <a:lnTo>
                  <a:pt x="226078" y="21409"/>
                </a:lnTo>
                <a:lnTo>
                  <a:pt x="238900" y="22515"/>
                </a:lnTo>
                <a:lnTo>
                  <a:pt x="251639" y="23832"/>
                </a:lnTo>
                <a:lnTo>
                  <a:pt x="264280" y="25360"/>
                </a:lnTo>
                <a:lnTo>
                  <a:pt x="276808" y="27098"/>
                </a:lnTo>
                <a:lnTo>
                  <a:pt x="289209" y="29047"/>
                </a:lnTo>
                <a:lnTo>
                  <a:pt x="301467" y="31207"/>
                </a:lnTo>
                <a:lnTo>
                  <a:pt x="313570" y="33577"/>
                </a:lnTo>
                <a:lnTo>
                  <a:pt x="325501" y="36156"/>
                </a:lnTo>
                <a:lnTo>
                  <a:pt x="329717" y="17576"/>
                </a:lnTo>
                <a:lnTo>
                  <a:pt x="317120" y="14857"/>
                </a:lnTo>
                <a:lnTo>
                  <a:pt x="304973" y="12482"/>
                </a:lnTo>
                <a:lnTo>
                  <a:pt x="292686" y="10314"/>
                </a:lnTo>
                <a:lnTo>
                  <a:pt x="280272" y="8354"/>
                </a:lnTo>
                <a:lnTo>
                  <a:pt x="267743" y="6600"/>
                </a:lnTo>
                <a:lnTo>
                  <a:pt x="255112" y="5054"/>
                </a:lnTo>
                <a:lnTo>
                  <a:pt x="242392" y="3714"/>
                </a:lnTo>
                <a:lnTo>
                  <a:pt x="229596" y="2580"/>
                </a:lnTo>
                <a:lnTo>
                  <a:pt x="216736" y="1653"/>
                </a:lnTo>
                <a:lnTo>
                  <a:pt x="203824" y="931"/>
                </a:lnTo>
                <a:lnTo>
                  <a:pt x="190874" y="415"/>
                </a:lnTo>
                <a:lnTo>
                  <a:pt x="177898" y="105"/>
                </a:lnTo>
                <a:lnTo>
                  <a:pt x="164909" y="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352842" y="941755"/>
            <a:ext cx="1467002" cy="8772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802422" y="1546021"/>
            <a:ext cx="539889" cy="2729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169706" y="1548307"/>
            <a:ext cx="168935" cy="1411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345043" y="1885140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0" y="54911"/>
                </a:moveTo>
                <a:lnTo>
                  <a:pt x="8577" y="45506"/>
                </a:lnTo>
                <a:lnTo>
                  <a:pt x="17746" y="36967"/>
                </a:lnTo>
                <a:lnTo>
                  <a:pt x="27449" y="29302"/>
                </a:lnTo>
                <a:lnTo>
                  <a:pt x="37629" y="22514"/>
                </a:lnTo>
                <a:lnTo>
                  <a:pt x="48228" y="16609"/>
                </a:lnTo>
                <a:lnTo>
                  <a:pt x="59189" y="11591"/>
                </a:lnTo>
                <a:lnTo>
                  <a:pt x="70455" y="7467"/>
                </a:lnTo>
                <a:lnTo>
                  <a:pt x="81968" y="4240"/>
                </a:lnTo>
                <a:lnTo>
                  <a:pt x="93670" y="1917"/>
                </a:lnTo>
                <a:lnTo>
                  <a:pt x="105504" y="502"/>
                </a:lnTo>
                <a:lnTo>
                  <a:pt x="117412" y="0"/>
                </a:lnTo>
                <a:lnTo>
                  <a:pt x="129338" y="416"/>
                </a:lnTo>
                <a:lnTo>
                  <a:pt x="141223" y="1755"/>
                </a:lnTo>
                <a:lnTo>
                  <a:pt x="153011" y="4023"/>
                </a:lnTo>
                <a:lnTo>
                  <a:pt x="164643" y="7225"/>
                </a:lnTo>
                <a:lnTo>
                  <a:pt x="176062" y="11365"/>
                </a:lnTo>
                <a:lnTo>
                  <a:pt x="187212" y="16449"/>
                </a:lnTo>
                <a:lnTo>
                  <a:pt x="198033" y="22482"/>
                </a:lnTo>
                <a:lnTo>
                  <a:pt x="208469" y="29469"/>
                </a:lnTo>
                <a:lnTo>
                  <a:pt x="216789" y="35988"/>
                </a:lnTo>
                <a:lnTo>
                  <a:pt x="226195" y="44540"/>
                </a:lnTo>
                <a:lnTo>
                  <a:pt x="234835" y="53869"/>
                </a:lnTo>
                <a:lnTo>
                  <a:pt x="235711" y="54911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345043" y="2137791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235711" y="0"/>
                </a:moveTo>
                <a:lnTo>
                  <a:pt x="227134" y="9425"/>
                </a:lnTo>
                <a:lnTo>
                  <a:pt x="217966" y="17981"/>
                </a:lnTo>
                <a:lnTo>
                  <a:pt x="208265" y="25662"/>
                </a:lnTo>
                <a:lnTo>
                  <a:pt x="198088" y="32464"/>
                </a:lnTo>
                <a:lnTo>
                  <a:pt x="187494" y="38381"/>
                </a:lnTo>
                <a:lnTo>
                  <a:pt x="176538" y="43408"/>
                </a:lnTo>
                <a:lnTo>
                  <a:pt x="165278" y="47541"/>
                </a:lnTo>
                <a:lnTo>
                  <a:pt x="153772" y="50774"/>
                </a:lnTo>
                <a:lnTo>
                  <a:pt x="142077" y="53103"/>
                </a:lnTo>
                <a:lnTo>
                  <a:pt x="130251" y="54522"/>
                </a:lnTo>
                <a:lnTo>
                  <a:pt x="118349" y="55027"/>
                </a:lnTo>
                <a:lnTo>
                  <a:pt x="106431" y="54612"/>
                </a:lnTo>
                <a:lnTo>
                  <a:pt x="94552" y="53273"/>
                </a:lnTo>
                <a:lnTo>
                  <a:pt x="82772" y="51004"/>
                </a:lnTo>
                <a:lnTo>
                  <a:pt x="71145" y="47801"/>
                </a:lnTo>
                <a:lnTo>
                  <a:pt x="59731" y="43658"/>
                </a:lnTo>
                <a:lnTo>
                  <a:pt x="48586" y="38571"/>
                </a:lnTo>
                <a:lnTo>
                  <a:pt x="37768" y="32535"/>
                </a:lnTo>
                <a:lnTo>
                  <a:pt x="27334" y="25544"/>
                </a:lnTo>
                <a:lnTo>
                  <a:pt x="19049" y="19050"/>
                </a:lnTo>
                <a:lnTo>
                  <a:pt x="9689" y="10449"/>
                </a:lnTo>
                <a:lnTo>
                  <a:pt x="1007" y="1171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45043" y="2322031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0" y="55027"/>
                </a:moveTo>
                <a:lnTo>
                  <a:pt x="8574" y="45605"/>
                </a:lnTo>
                <a:lnTo>
                  <a:pt x="17741" y="37053"/>
                </a:lnTo>
                <a:lnTo>
                  <a:pt x="27441" y="29374"/>
                </a:lnTo>
                <a:lnTo>
                  <a:pt x="37618" y="22574"/>
                </a:lnTo>
                <a:lnTo>
                  <a:pt x="48214" y="16658"/>
                </a:lnTo>
                <a:lnTo>
                  <a:pt x="59172" y="11630"/>
                </a:lnTo>
                <a:lnTo>
                  <a:pt x="70434" y="7497"/>
                </a:lnTo>
                <a:lnTo>
                  <a:pt x="81944" y="4262"/>
                </a:lnTo>
                <a:lnTo>
                  <a:pt x="93642" y="1931"/>
                </a:lnTo>
                <a:lnTo>
                  <a:pt x="105473" y="508"/>
                </a:lnTo>
                <a:lnTo>
                  <a:pt x="117379" y="0"/>
                </a:lnTo>
                <a:lnTo>
                  <a:pt x="129301" y="409"/>
                </a:lnTo>
                <a:lnTo>
                  <a:pt x="141184" y="1743"/>
                </a:lnTo>
                <a:lnTo>
                  <a:pt x="152969" y="4005"/>
                </a:lnTo>
                <a:lnTo>
                  <a:pt x="164599" y="7201"/>
                </a:lnTo>
                <a:lnTo>
                  <a:pt x="176016" y="11336"/>
                </a:lnTo>
                <a:lnTo>
                  <a:pt x="187164" y="16414"/>
                </a:lnTo>
                <a:lnTo>
                  <a:pt x="197984" y="22441"/>
                </a:lnTo>
                <a:lnTo>
                  <a:pt x="208419" y="29421"/>
                </a:lnTo>
                <a:lnTo>
                  <a:pt x="216789" y="35977"/>
                </a:lnTo>
                <a:lnTo>
                  <a:pt x="226165" y="44607"/>
                </a:lnTo>
                <a:lnTo>
                  <a:pt x="234779" y="53919"/>
                </a:lnTo>
                <a:lnTo>
                  <a:pt x="235711" y="5502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345043" y="2574797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235711" y="0"/>
                </a:moveTo>
                <a:lnTo>
                  <a:pt x="227131" y="9409"/>
                </a:lnTo>
                <a:lnTo>
                  <a:pt x="217961" y="17950"/>
                </a:lnTo>
                <a:lnTo>
                  <a:pt x="208257" y="25618"/>
                </a:lnTo>
                <a:lnTo>
                  <a:pt x="198078" y="32408"/>
                </a:lnTo>
                <a:lnTo>
                  <a:pt x="187480" y="38314"/>
                </a:lnTo>
                <a:lnTo>
                  <a:pt x="176521" y="43331"/>
                </a:lnTo>
                <a:lnTo>
                  <a:pt x="165258" y="47455"/>
                </a:lnTo>
                <a:lnTo>
                  <a:pt x="153748" y="50680"/>
                </a:lnTo>
                <a:lnTo>
                  <a:pt x="142050" y="53001"/>
                </a:lnTo>
                <a:lnTo>
                  <a:pt x="130220" y="54413"/>
                </a:lnTo>
                <a:lnTo>
                  <a:pt x="118316" y="54911"/>
                </a:lnTo>
                <a:lnTo>
                  <a:pt x="106394" y="54490"/>
                </a:lnTo>
                <a:lnTo>
                  <a:pt x="94513" y="53145"/>
                </a:lnTo>
                <a:lnTo>
                  <a:pt x="82729" y="50871"/>
                </a:lnTo>
                <a:lnTo>
                  <a:pt x="71101" y="47662"/>
                </a:lnTo>
                <a:lnTo>
                  <a:pt x="59685" y="43513"/>
                </a:lnTo>
                <a:lnTo>
                  <a:pt x="48538" y="38420"/>
                </a:lnTo>
                <a:lnTo>
                  <a:pt x="37719" y="32378"/>
                </a:lnTo>
                <a:lnTo>
                  <a:pt x="27284" y="25380"/>
                </a:lnTo>
                <a:lnTo>
                  <a:pt x="19049" y="18923"/>
                </a:lnTo>
                <a:lnTo>
                  <a:pt x="9659" y="10401"/>
                </a:lnTo>
                <a:lnTo>
                  <a:pt x="951" y="1107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345043" y="2759027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0" y="54911"/>
                </a:moveTo>
                <a:lnTo>
                  <a:pt x="8577" y="45506"/>
                </a:lnTo>
                <a:lnTo>
                  <a:pt x="17746" y="36967"/>
                </a:lnTo>
                <a:lnTo>
                  <a:pt x="27449" y="29302"/>
                </a:lnTo>
                <a:lnTo>
                  <a:pt x="37629" y="22514"/>
                </a:lnTo>
                <a:lnTo>
                  <a:pt x="48228" y="16609"/>
                </a:lnTo>
                <a:lnTo>
                  <a:pt x="59189" y="11591"/>
                </a:lnTo>
                <a:lnTo>
                  <a:pt x="70455" y="7467"/>
                </a:lnTo>
                <a:lnTo>
                  <a:pt x="81968" y="4240"/>
                </a:lnTo>
                <a:lnTo>
                  <a:pt x="93670" y="1917"/>
                </a:lnTo>
                <a:lnTo>
                  <a:pt x="105504" y="502"/>
                </a:lnTo>
                <a:lnTo>
                  <a:pt x="117412" y="0"/>
                </a:lnTo>
                <a:lnTo>
                  <a:pt x="129338" y="416"/>
                </a:lnTo>
                <a:lnTo>
                  <a:pt x="141223" y="1755"/>
                </a:lnTo>
                <a:lnTo>
                  <a:pt x="153011" y="4023"/>
                </a:lnTo>
                <a:lnTo>
                  <a:pt x="164643" y="7225"/>
                </a:lnTo>
                <a:lnTo>
                  <a:pt x="176062" y="11365"/>
                </a:lnTo>
                <a:lnTo>
                  <a:pt x="187212" y="16449"/>
                </a:lnTo>
                <a:lnTo>
                  <a:pt x="198033" y="22482"/>
                </a:lnTo>
                <a:lnTo>
                  <a:pt x="208469" y="29469"/>
                </a:lnTo>
                <a:lnTo>
                  <a:pt x="216789" y="35988"/>
                </a:lnTo>
                <a:lnTo>
                  <a:pt x="226195" y="44540"/>
                </a:lnTo>
                <a:lnTo>
                  <a:pt x="234835" y="53869"/>
                </a:lnTo>
                <a:lnTo>
                  <a:pt x="235711" y="54911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345043" y="3011677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235711" y="0"/>
                </a:moveTo>
                <a:lnTo>
                  <a:pt x="227134" y="9425"/>
                </a:lnTo>
                <a:lnTo>
                  <a:pt x="217966" y="17981"/>
                </a:lnTo>
                <a:lnTo>
                  <a:pt x="208265" y="25662"/>
                </a:lnTo>
                <a:lnTo>
                  <a:pt x="198088" y="32464"/>
                </a:lnTo>
                <a:lnTo>
                  <a:pt x="187494" y="38381"/>
                </a:lnTo>
                <a:lnTo>
                  <a:pt x="176538" y="43408"/>
                </a:lnTo>
                <a:lnTo>
                  <a:pt x="165278" y="47541"/>
                </a:lnTo>
                <a:lnTo>
                  <a:pt x="153772" y="50774"/>
                </a:lnTo>
                <a:lnTo>
                  <a:pt x="142077" y="53103"/>
                </a:lnTo>
                <a:lnTo>
                  <a:pt x="130251" y="54522"/>
                </a:lnTo>
                <a:lnTo>
                  <a:pt x="118349" y="55027"/>
                </a:lnTo>
                <a:lnTo>
                  <a:pt x="106431" y="54612"/>
                </a:lnTo>
                <a:lnTo>
                  <a:pt x="94552" y="53273"/>
                </a:lnTo>
                <a:lnTo>
                  <a:pt x="82772" y="51004"/>
                </a:lnTo>
                <a:lnTo>
                  <a:pt x="71145" y="47801"/>
                </a:lnTo>
                <a:lnTo>
                  <a:pt x="59731" y="43658"/>
                </a:lnTo>
                <a:lnTo>
                  <a:pt x="48586" y="38571"/>
                </a:lnTo>
                <a:lnTo>
                  <a:pt x="37768" y="32535"/>
                </a:lnTo>
                <a:lnTo>
                  <a:pt x="27334" y="25544"/>
                </a:lnTo>
                <a:lnTo>
                  <a:pt x="19049" y="19050"/>
                </a:lnTo>
                <a:lnTo>
                  <a:pt x="9689" y="10449"/>
                </a:lnTo>
                <a:lnTo>
                  <a:pt x="1007" y="1171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345043" y="3195918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0" y="55027"/>
                </a:moveTo>
                <a:lnTo>
                  <a:pt x="8574" y="45605"/>
                </a:lnTo>
                <a:lnTo>
                  <a:pt x="17741" y="37053"/>
                </a:lnTo>
                <a:lnTo>
                  <a:pt x="27441" y="29374"/>
                </a:lnTo>
                <a:lnTo>
                  <a:pt x="37618" y="22574"/>
                </a:lnTo>
                <a:lnTo>
                  <a:pt x="48214" y="16658"/>
                </a:lnTo>
                <a:lnTo>
                  <a:pt x="59172" y="11630"/>
                </a:lnTo>
                <a:lnTo>
                  <a:pt x="70434" y="7497"/>
                </a:lnTo>
                <a:lnTo>
                  <a:pt x="81944" y="4262"/>
                </a:lnTo>
                <a:lnTo>
                  <a:pt x="93642" y="1931"/>
                </a:lnTo>
                <a:lnTo>
                  <a:pt x="105473" y="508"/>
                </a:lnTo>
                <a:lnTo>
                  <a:pt x="117379" y="0"/>
                </a:lnTo>
                <a:lnTo>
                  <a:pt x="129301" y="409"/>
                </a:lnTo>
                <a:lnTo>
                  <a:pt x="141184" y="1743"/>
                </a:lnTo>
                <a:lnTo>
                  <a:pt x="152969" y="4005"/>
                </a:lnTo>
                <a:lnTo>
                  <a:pt x="164599" y="7201"/>
                </a:lnTo>
                <a:lnTo>
                  <a:pt x="176016" y="11336"/>
                </a:lnTo>
                <a:lnTo>
                  <a:pt x="187164" y="16414"/>
                </a:lnTo>
                <a:lnTo>
                  <a:pt x="197984" y="22441"/>
                </a:lnTo>
                <a:lnTo>
                  <a:pt x="208419" y="29421"/>
                </a:lnTo>
                <a:lnTo>
                  <a:pt x="216789" y="35977"/>
                </a:lnTo>
                <a:lnTo>
                  <a:pt x="226165" y="44607"/>
                </a:lnTo>
                <a:lnTo>
                  <a:pt x="234779" y="53919"/>
                </a:lnTo>
                <a:lnTo>
                  <a:pt x="235711" y="5502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682418" y="1438617"/>
            <a:ext cx="250329" cy="70675"/>
          </a:xfrm>
          <a:custGeom>
            <a:avLst/>
            <a:gdLst/>
            <a:ahLst/>
            <a:cxnLst/>
            <a:rect l="l" t="t" r="r" b="b"/>
            <a:pathLst>
              <a:path w="250329" h="70675">
                <a:moveTo>
                  <a:pt x="125285" y="0"/>
                </a:moveTo>
                <a:lnTo>
                  <a:pt x="113914" y="391"/>
                </a:lnTo>
                <a:lnTo>
                  <a:pt x="101149" y="1780"/>
                </a:lnTo>
                <a:lnTo>
                  <a:pt x="88518" y="4165"/>
                </a:lnTo>
                <a:lnTo>
                  <a:pt x="76086" y="7541"/>
                </a:lnTo>
                <a:lnTo>
                  <a:pt x="63916" y="11903"/>
                </a:lnTo>
                <a:lnTo>
                  <a:pt x="52073" y="17244"/>
                </a:lnTo>
                <a:lnTo>
                  <a:pt x="40620" y="23558"/>
                </a:lnTo>
                <a:lnTo>
                  <a:pt x="29623" y="30840"/>
                </a:lnTo>
                <a:lnTo>
                  <a:pt x="19144" y="39084"/>
                </a:lnTo>
                <a:lnTo>
                  <a:pt x="9248" y="48283"/>
                </a:lnTo>
                <a:lnTo>
                  <a:pt x="0" y="58432"/>
                </a:lnTo>
                <a:lnTo>
                  <a:pt x="14604" y="70675"/>
                </a:lnTo>
                <a:lnTo>
                  <a:pt x="20248" y="64324"/>
                </a:lnTo>
                <a:lnTo>
                  <a:pt x="29998" y="54894"/>
                </a:lnTo>
                <a:lnTo>
                  <a:pt x="40416" y="46549"/>
                </a:lnTo>
                <a:lnTo>
                  <a:pt x="51421" y="39295"/>
                </a:lnTo>
                <a:lnTo>
                  <a:pt x="62933" y="33139"/>
                </a:lnTo>
                <a:lnTo>
                  <a:pt x="74871" y="28087"/>
                </a:lnTo>
                <a:lnTo>
                  <a:pt x="87155" y="24146"/>
                </a:lnTo>
                <a:lnTo>
                  <a:pt x="99706" y="21321"/>
                </a:lnTo>
                <a:lnTo>
                  <a:pt x="112443" y="19621"/>
                </a:lnTo>
                <a:lnTo>
                  <a:pt x="125285" y="19049"/>
                </a:lnTo>
                <a:lnTo>
                  <a:pt x="134982" y="19377"/>
                </a:lnTo>
                <a:lnTo>
                  <a:pt x="147580" y="20779"/>
                </a:lnTo>
                <a:lnTo>
                  <a:pt x="160057" y="23293"/>
                </a:lnTo>
                <a:lnTo>
                  <a:pt x="172337" y="26926"/>
                </a:lnTo>
                <a:lnTo>
                  <a:pt x="184344" y="31686"/>
                </a:lnTo>
                <a:lnTo>
                  <a:pt x="196002" y="37580"/>
                </a:lnTo>
                <a:lnTo>
                  <a:pt x="207236" y="44618"/>
                </a:lnTo>
                <a:lnTo>
                  <a:pt x="217970" y="52806"/>
                </a:lnTo>
                <a:lnTo>
                  <a:pt x="224383" y="58267"/>
                </a:lnTo>
                <a:lnTo>
                  <a:pt x="230352" y="64236"/>
                </a:lnTo>
                <a:lnTo>
                  <a:pt x="235699" y="70650"/>
                </a:lnTo>
                <a:lnTo>
                  <a:pt x="250329" y="58458"/>
                </a:lnTo>
                <a:lnTo>
                  <a:pt x="248335" y="56111"/>
                </a:lnTo>
                <a:lnTo>
                  <a:pt x="239644" y="46845"/>
                </a:lnTo>
                <a:lnTo>
                  <a:pt x="230263" y="38252"/>
                </a:lnTo>
                <a:lnTo>
                  <a:pt x="221774" y="31581"/>
                </a:lnTo>
                <a:lnTo>
                  <a:pt x="210716" y="24140"/>
                </a:lnTo>
                <a:lnTo>
                  <a:pt x="199248" y="17706"/>
                </a:lnTo>
                <a:lnTo>
                  <a:pt x="187431" y="12275"/>
                </a:lnTo>
                <a:lnTo>
                  <a:pt x="175328" y="7841"/>
                </a:lnTo>
                <a:lnTo>
                  <a:pt x="163000" y="4401"/>
                </a:lnTo>
                <a:lnTo>
                  <a:pt x="150509" y="1950"/>
                </a:lnTo>
                <a:lnTo>
                  <a:pt x="137916" y="484"/>
                </a:lnTo>
                <a:lnTo>
                  <a:pt x="125285" y="0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682405" y="1694789"/>
            <a:ext cx="250317" cy="70561"/>
          </a:xfrm>
          <a:custGeom>
            <a:avLst/>
            <a:gdLst/>
            <a:ahLst/>
            <a:cxnLst/>
            <a:rect l="l" t="t" r="r" b="b"/>
            <a:pathLst>
              <a:path w="250317" h="70561">
                <a:moveTo>
                  <a:pt x="209986" y="24029"/>
                </a:moveTo>
                <a:lnTo>
                  <a:pt x="198980" y="31277"/>
                </a:lnTo>
                <a:lnTo>
                  <a:pt x="187467" y="37428"/>
                </a:lnTo>
                <a:lnTo>
                  <a:pt x="175526" y="42477"/>
                </a:lnTo>
                <a:lnTo>
                  <a:pt x="163238" y="46416"/>
                </a:lnTo>
                <a:lnTo>
                  <a:pt x="150683" y="49239"/>
                </a:lnTo>
                <a:lnTo>
                  <a:pt x="137942" y="50940"/>
                </a:lnTo>
                <a:lnTo>
                  <a:pt x="125095" y="51511"/>
                </a:lnTo>
                <a:lnTo>
                  <a:pt x="115343" y="51180"/>
                </a:lnTo>
                <a:lnTo>
                  <a:pt x="102744" y="49775"/>
                </a:lnTo>
                <a:lnTo>
                  <a:pt x="90267" y="47259"/>
                </a:lnTo>
                <a:lnTo>
                  <a:pt x="77988" y="43624"/>
                </a:lnTo>
                <a:lnTo>
                  <a:pt x="65982" y="38863"/>
                </a:lnTo>
                <a:lnTo>
                  <a:pt x="54325" y="32968"/>
                </a:lnTo>
                <a:lnTo>
                  <a:pt x="43092" y="25930"/>
                </a:lnTo>
                <a:lnTo>
                  <a:pt x="32359" y="17741"/>
                </a:lnTo>
                <a:lnTo>
                  <a:pt x="25920" y="12382"/>
                </a:lnTo>
                <a:lnTo>
                  <a:pt x="19977" y="6438"/>
                </a:lnTo>
                <a:lnTo>
                  <a:pt x="14630" y="25"/>
                </a:lnTo>
                <a:lnTo>
                  <a:pt x="0" y="12217"/>
                </a:lnTo>
                <a:lnTo>
                  <a:pt x="2000" y="14570"/>
                </a:lnTo>
                <a:lnTo>
                  <a:pt x="10711" y="23832"/>
                </a:lnTo>
                <a:lnTo>
                  <a:pt x="20142" y="32359"/>
                </a:lnTo>
                <a:lnTo>
                  <a:pt x="28592" y="38994"/>
                </a:lnTo>
                <a:lnTo>
                  <a:pt x="39652" y="46431"/>
                </a:lnTo>
                <a:lnTo>
                  <a:pt x="51123" y="52861"/>
                </a:lnTo>
                <a:lnTo>
                  <a:pt x="62942" y="58289"/>
                </a:lnTo>
                <a:lnTo>
                  <a:pt x="75048" y="62719"/>
                </a:lnTo>
                <a:lnTo>
                  <a:pt x="87378" y="66157"/>
                </a:lnTo>
                <a:lnTo>
                  <a:pt x="99870" y="68607"/>
                </a:lnTo>
                <a:lnTo>
                  <a:pt x="112463" y="70073"/>
                </a:lnTo>
                <a:lnTo>
                  <a:pt x="125095" y="70561"/>
                </a:lnTo>
                <a:lnTo>
                  <a:pt x="136362" y="70176"/>
                </a:lnTo>
                <a:lnTo>
                  <a:pt x="149131" y="68796"/>
                </a:lnTo>
                <a:lnTo>
                  <a:pt x="161767" y="66419"/>
                </a:lnTo>
                <a:lnTo>
                  <a:pt x="174204" y="63051"/>
                </a:lnTo>
                <a:lnTo>
                  <a:pt x="186380" y="58699"/>
                </a:lnTo>
                <a:lnTo>
                  <a:pt x="198228" y="53367"/>
                </a:lnTo>
                <a:lnTo>
                  <a:pt x="209686" y="47063"/>
                </a:lnTo>
                <a:lnTo>
                  <a:pt x="220687" y="39793"/>
                </a:lnTo>
                <a:lnTo>
                  <a:pt x="231169" y="31561"/>
                </a:lnTo>
                <a:lnTo>
                  <a:pt x="241067" y="22376"/>
                </a:lnTo>
                <a:lnTo>
                  <a:pt x="250317" y="12242"/>
                </a:lnTo>
                <a:lnTo>
                  <a:pt x="235737" y="0"/>
                </a:lnTo>
                <a:lnTo>
                  <a:pt x="230153" y="6273"/>
                </a:lnTo>
                <a:lnTo>
                  <a:pt x="220404" y="15692"/>
                </a:lnTo>
                <a:lnTo>
                  <a:pt x="209986" y="24029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590330" y="1475917"/>
            <a:ext cx="461162" cy="2744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914942" y="1562023"/>
            <a:ext cx="120082" cy="1014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089771" y="1885140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0" y="54911"/>
                </a:moveTo>
                <a:lnTo>
                  <a:pt x="8580" y="45502"/>
                </a:lnTo>
                <a:lnTo>
                  <a:pt x="17750" y="36961"/>
                </a:lnTo>
                <a:lnTo>
                  <a:pt x="27454" y="29293"/>
                </a:lnTo>
                <a:lnTo>
                  <a:pt x="37633" y="22503"/>
                </a:lnTo>
                <a:lnTo>
                  <a:pt x="48231" y="16597"/>
                </a:lnTo>
                <a:lnTo>
                  <a:pt x="59190" y="11580"/>
                </a:lnTo>
                <a:lnTo>
                  <a:pt x="70453" y="7456"/>
                </a:lnTo>
                <a:lnTo>
                  <a:pt x="81963" y="4231"/>
                </a:lnTo>
                <a:lnTo>
                  <a:pt x="93661" y="1910"/>
                </a:lnTo>
                <a:lnTo>
                  <a:pt x="105491" y="498"/>
                </a:lnTo>
                <a:lnTo>
                  <a:pt x="117395" y="0"/>
                </a:lnTo>
                <a:lnTo>
                  <a:pt x="129317" y="420"/>
                </a:lnTo>
                <a:lnTo>
                  <a:pt x="141198" y="1766"/>
                </a:lnTo>
                <a:lnTo>
                  <a:pt x="152982" y="4040"/>
                </a:lnTo>
                <a:lnTo>
                  <a:pt x="164610" y="7249"/>
                </a:lnTo>
                <a:lnTo>
                  <a:pt x="176026" y="11398"/>
                </a:lnTo>
                <a:lnTo>
                  <a:pt x="187173" y="16490"/>
                </a:lnTo>
                <a:lnTo>
                  <a:pt x="197992" y="22533"/>
                </a:lnTo>
                <a:lnTo>
                  <a:pt x="208427" y="29530"/>
                </a:lnTo>
                <a:lnTo>
                  <a:pt x="216661" y="35988"/>
                </a:lnTo>
                <a:lnTo>
                  <a:pt x="226052" y="44510"/>
                </a:lnTo>
                <a:lnTo>
                  <a:pt x="234760" y="53804"/>
                </a:lnTo>
                <a:lnTo>
                  <a:pt x="235711" y="54911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089771" y="2137790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235711" y="0"/>
                </a:moveTo>
                <a:lnTo>
                  <a:pt x="227138" y="9421"/>
                </a:lnTo>
                <a:lnTo>
                  <a:pt x="217974" y="17974"/>
                </a:lnTo>
                <a:lnTo>
                  <a:pt x="208277" y="25653"/>
                </a:lnTo>
                <a:lnTo>
                  <a:pt x="198105" y="32453"/>
                </a:lnTo>
                <a:lnTo>
                  <a:pt x="187515" y="38369"/>
                </a:lnTo>
                <a:lnTo>
                  <a:pt x="176563" y="43396"/>
                </a:lnTo>
                <a:lnTo>
                  <a:pt x="165307" y="47530"/>
                </a:lnTo>
                <a:lnTo>
                  <a:pt x="153804" y="50765"/>
                </a:lnTo>
                <a:lnTo>
                  <a:pt x="142111" y="53096"/>
                </a:lnTo>
                <a:lnTo>
                  <a:pt x="130286" y="54518"/>
                </a:lnTo>
                <a:lnTo>
                  <a:pt x="118384" y="55027"/>
                </a:lnTo>
                <a:lnTo>
                  <a:pt x="106465" y="54617"/>
                </a:lnTo>
                <a:lnTo>
                  <a:pt x="94583" y="53283"/>
                </a:lnTo>
                <a:lnTo>
                  <a:pt x="82798" y="51021"/>
                </a:lnTo>
                <a:lnTo>
                  <a:pt x="71165" y="47825"/>
                </a:lnTo>
                <a:lnTo>
                  <a:pt x="59743" y="43690"/>
                </a:lnTo>
                <a:lnTo>
                  <a:pt x="48587" y="38612"/>
                </a:lnTo>
                <a:lnTo>
                  <a:pt x="37756" y="32586"/>
                </a:lnTo>
                <a:lnTo>
                  <a:pt x="27306" y="25605"/>
                </a:lnTo>
                <a:lnTo>
                  <a:pt x="18922" y="19050"/>
                </a:lnTo>
                <a:lnTo>
                  <a:pt x="9546" y="10419"/>
                </a:lnTo>
                <a:lnTo>
                  <a:pt x="932" y="1107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089771" y="2322031"/>
            <a:ext cx="235711" cy="55027"/>
          </a:xfrm>
          <a:custGeom>
            <a:avLst/>
            <a:gdLst/>
            <a:ahLst/>
            <a:cxnLst/>
            <a:rect l="l" t="t" r="r" b="b"/>
            <a:pathLst>
              <a:path w="235711" h="55027">
                <a:moveTo>
                  <a:pt x="0" y="55027"/>
                </a:moveTo>
                <a:lnTo>
                  <a:pt x="8577" y="45602"/>
                </a:lnTo>
                <a:lnTo>
                  <a:pt x="17745" y="37046"/>
                </a:lnTo>
                <a:lnTo>
                  <a:pt x="27446" y="29365"/>
                </a:lnTo>
                <a:lnTo>
                  <a:pt x="37623" y="22563"/>
                </a:lnTo>
                <a:lnTo>
                  <a:pt x="48217" y="16646"/>
                </a:lnTo>
                <a:lnTo>
                  <a:pt x="59173" y="11618"/>
                </a:lnTo>
                <a:lnTo>
                  <a:pt x="70433" y="7486"/>
                </a:lnTo>
                <a:lnTo>
                  <a:pt x="81939" y="4252"/>
                </a:lnTo>
                <a:lnTo>
                  <a:pt x="93634" y="1923"/>
                </a:lnTo>
                <a:lnTo>
                  <a:pt x="105460" y="504"/>
                </a:lnTo>
                <a:lnTo>
                  <a:pt x="117362" y="0"/>
                </a:lnTo>
                <a:lnTo>
                  <a:pt x="129280" y="414"/>
                </a:lnTo>
                <a:lnTo>
                  <a:pt x="141159" y="1754"/>
                </a:lnTo>
                <a:lnTo>
                  <a:pt x="152939" y="4022"/>
                </a:lnTo>
                <a:lnTo>
                  <a:pt x="164566" y="7225"/>
                </a:lnTo>
                <a:lnTo>
                  <a:pt x="175980" y="11368"/>
                </a:lnTo>
                <a:lnTo>
                  <a:pt x="187125" y="16455"/>
                </a:lnTo>
                <a:lnTo>
                  <a:pt x="197943" y="22492"/>
                </a:lnTo>
                <a:lnTo>
                  <a:pt x="208377" y="29483"/>
                </a:lnTo>
                <a:lnTo>
                  <a:pt x="216661" y="35977"/>
                </a:lnTo>
                <a:lnTo>
                  <a:pt x="226022" y="44578"/>
                </a:lnTo>
                <a:lnTo>
                  <a:pt x="234704" y="53855"/>
                </a:lnTo>
                <a:lnTo>
                  <a:pt x="235711" y="5502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600442" y="2574797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235711" y="0"/>
                </a:moveTo>
                <a:lnTo>
                  <a:pt x="227135" y="9405"/>
                </a:lnTo>
                <a:lnTo>
                  <a:pt x="217969" y="17943"/>
                </a:lnTo>
                <a:lnTo>
                  <a:pt x="208270" y="25609"/>
                </a:lnTo>
                <a:lnTo>
                  <a:pt x="198095" y="32397"/>
                </a:lnTo>
                <a:lnTo>
                  <a:pt x="187501" y="38302"/>
                </a:lnTo>
                <a:lnTo>
                  <a:pt x="176546" y="43319"/>
                </a:lnTo>
                <a:lnTo>
                  <a:pt x="165287" y="47444"/>
                </a:lnTo>
                <a:lnTo>
                  <a:pt x="153780" y="50670"/>
                </a:lnTo>
                <a:lnTo>
                  <a:pt x="142084" y="52994"/>
                </a:lnTo>
                <a:lnTo>
                  <a:pt x="130255" y="54409"/>
                </a:lnTo>
                <a:lnTo>
                  <a:pt x="118351" y="54911"/>
                </a:lnTo>
                <a:lnTo>
                  <a:pt x="106428" y="54495"/>
                </a:lnTo>
                <a:lnTo>
                  <a:pt x="94544" y="53155"/>
                </a:lnTo>
                <a:lnTo>
                  <a:pt x="82756" y="50887"/>
                </a:lnTo>
                <a:lnTo>
                  <a:pt x="71121" y="47686"/>
                </a:lnTo>
                <a:lnTo>
                  <a:pt x="59696" y="43545"/>
                </a:lnTo>
                <a:lnTo>
                  <a:pt x="48539" y="38461"/>
                </a:lnTo>
                <a:lnTo>
                  <a:pt x="37707" y="32429"/>
                </a:lnTo>
                <a:lnTo>
                  <a:pt x="27257" y="25442"/>
                </a:lnTo>
                <a:lnTo>
                  <a:pt x="18922" y="18923"/>
                </a:lnTo>
                <a:lnTo>
                  <a:pt x="9516" y="10371"/>
                </a:lnTo>
                <a:lnTo>
                  <a:pt x="876" y="1042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345043" y="3448684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235711" y="0"/>
                </a:moveTo>
                <a:lnTo>
                  <a:pt x="227131" y="9409"/>
                </a:lnTo>
                <a:lnTo>
                  <a:pt x="217961" y="17950"/>
                </a:lnTo>
                <a:lnTo>
                  <a:pt x="208257" y="25618"/>
                </a:lnTo>
                <a:lnTo>
                  <a:pt x="198078" y="32408"/>
                </a:lnTo>
                <a:lnTo>
                  <a:pt x="187480" y="38314"/>
                </a:lnTo>
                <a:lnTo>
                  <a:pt x="176521" y="43331"/>
                </a:lnTo>
                <a:lnTo>
                  <a:pt x="165258" y="47455"/>
                </a:lnTo>
                <a:lnTo>
                  <a:pt x="153748" y="50680"/>
                </a:lnTo>
                <a:lnTo>
                  <a:pt x="142050" y="53001"/>
                </a:lnTo>
                <a:lnTo>
                  <a:pt x="130220" y="54413"/>
                </a:lnTo>
                <a:lnTo>
                  <a:pt x="118316" y="54911"/>
                </a:lnTo>
                <a:lnTo>
                  <a:pt x="106394" y="54490"/>
                </a:lnTo>
                <a:lnTo>
                  <a:pt x="94513" y="53145"/>
                </a:lnTo>
                <a:lnTo>
                  <a:pt x="82729" y="50871"/>
                </a:lnTo>
                <a:lnTo>
                  <a:pt x="71101" y="47662"/>
                </a:lnTo>
                <a:lnTo>
                  <a:pt x="59685" y="43513"/>
                </a:lnTo>
                <a:lnTo>
                  <a:pt x="48538" y="38420"/>
                </a:lnTo>
                <a:lnTo>
                  <a:pt x="37719" y="32378"/>
                </a:lnTo>
                <a:lnTo>
                  <a:pt x="27284" y="25380"/>
                </a:lnTo>
                <a:lnTo>
                  <a:pt x="19049" y="18923"/>
                </a:lnTo>
                <a:lnTo>
                  <a:pt x="9659" y="10401"/>
                </a:lnTo>
                <a:lnTo>
                  <a:pt x="951" y="1107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089771" y="2574797"/>
            <a:ext cx="235711" cy="54911"/>
          </a:xfrm>
          <a:custGeom>
            <a:avLst/>
            <a:gdLst/>
            <a:ahLst/>
            <a:cxnLst/>
            <a:rect l="l" t="t" r="r" b="b"/>
            <a:pathLst>
              <a:path w="235711" h="54911">
                <a:moveTo>
                  <a:pt x="235711" y="0"/>
                </a:moveTo>
                <a:lnTo>
                  <a:pt x="227135" y="9405"/>
                </a:lnTo>
                <a:lnTo>
                  <a:pt x="217969" y="17943"/>
                </a:lnTo>
                <a:lnTo>
                  <a:pt x="208270" y="25609"/>
                </a:lnTo>
                <a:lnTo>
                  <a:pt x="198095" y="32397"/>
                </a:lnTo>
                <a:lnTo>
                  <a:pt x="187501" y="38302"/>
                </a:lnTo>
                <a:lnTo>
                  <a:pt x="176546" y="43319"/>
                </a:lnTo>
                <a:lnTo>
                  <a:pt x="165287" y="47444"/>
                </a:lnTo>
                <a:lnTo>
                  <a:pt x="153780" y="50670"/>
                </a:lnTo>
                <a:lnTo>
                  <a:pt x="142084" y="52994"/>
                </a:lnTo>
                <a:lnTo>
                  <a:pt x="130255" y="54409"/>
                </a:lnTo>
                <a:lnTo>
                  <a:pt x="118351" y="54911"/>
                </a:lnTo>
                <a:lnTo>
                  <a:pt x="106428" y="54495"/>
                </a:lnTo>
                <a:lnTo>
                  <a:pt x="94544" y="53155"/>
                </a:lnTo>
                <a:lnTo>
                  <a:pt x="82756" y="50887"/>
                </a:lnTo>
                <a:lnTo>
                  <a:pt x="71121" y="47686"/>
                </a:lnTo>
                <a:lnTo>
                  <a:pt x="59696" y="43545"/>
                </a:lnTo>
                <a:lnTo>
                  <a:pt x="48539" y="38461"/>
                </a:lnTo>
                <a:lnTo>
                  <a:pt x="37707" y="32429"/>
                </a:lnTo>
                <a:lnTo>
                  <a:pt x="27257" y="25442"/>
                </a:lnTo>
                <a:lnTo>
                  <a:pt x="18922" y="18923"/>
                </a:lnTo>
                <a:lnTo>
                  <a:pt x="9516" y="10371"/>
                </a:lnTo>
                <a:lnTo>
                  <a:pt x="876" y="1042"/>
                </a:lnTo>
                <a:lnTo>
                  <a:pt x="0" y="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010400" y="895350"/>
            <a:ext cx="2505075" cy="2724150"/>
          </a:xfrm>
          <a:custGeom>
            <a:avLst/>
            <a:gdLst/>
            <a:ahLst/>
            <a:cxnLst/>
            <a:rect l="l" t="t" r="r" b="b"/>
            <a:pathLst>
              <a:path w="2505075" h="2724150">
                <a:moveTo>
                  <a:pt x="0" y="0"/>
                </a:moveTo>
                <a:lnTo>
                  <a:pt x="0" y="2724149"/>
                </a:lnTo>
                <a:lnTo>
                  <a:pt x="2505075" y="2724149"/>
                </a:lnTo>
                <a:lnTo>
                  <a:pt x="2505075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158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403383" y="517678"/>
            <a:ext cx="588483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APR-D</a:t>
            </a:r>
            <a:r>
              <a:rPr sz="3600" b="1" spc="-25" baseline="3413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G</a:t>
            </a:r>
            <a:r>
              <a:rPr sz="3600" b="1" spc="-9" baseline="3413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Hi</a:t>
            </a:r>
            <a:r>
              <a:rPr sz="3600" b="1" spc="-25" baseline="3413" dirty="0" smtClean="0">
                <a:solidFill>
                  <a:srgbClr val="0069B4"/>
                </a:solidFill>
                <a:latin typeface="Calibri"/>
                <a:cs typeface="Calibri"/>
              </a:rPr>
              <a:t>st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ory</a:t>
            </a:r>
            <a:r>
              <a:rPr sz="3600" b="1" spc="-9" baseline="3413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and</a:t>
            </a:r>
            <a:r>
              <a:rPr sz="3600" b="1" spc="9" baseline="3413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Massac</a:t>
            </a:r>
            <a:r>
              <a:rPr sz="3600" b="1" spc="-14" baseline="3413" dirty="0" smtClean="0">
                <a:solidFill>
                  <a:srgbClr val="0069B4"/>
                </a:solidFill>
                <a:latin typeface="Calibri"/>
                <a:cs typeface="Calibri"/>
              </a:rPr>
              <a:t>h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use</a:t>
            </a:r>
            <a:r>
              <a:rPr sz="3600" b="1" spc="-34" baseline="3413" dirty="0" smtClean="0">
                <a:solidFill>
                  <a:srgbClr val="0069B4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ts HDD</a:t>
            </a:r>
            <a:r>
              <a:rPr sz="3600" b="1" spc="-4" baseline="3413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285437" y="517678"/>
            <a:ext cx="116492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9B4"/>
                </a:solidFill>
                <a:latin typeface="Calibri"/>
                <a:cs typeface="Calibri"/>
              </a:rPr>
              <a:t>Timeline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5920" y="865506"/>
            <a:ext cx="6431527" cy="26435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All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fined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Diagnosis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 G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(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APR-DR</a:t>
            </a:r>
            <a:r>
              <a:rPr sz="2100" b="1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),</a:t>
            </a:r>
            <a:r>
              <a:rPr sz="2100" spc="29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eloped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shifts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oc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tional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so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sity</a:t>
            </a:r>
            <a:r>
              <a:rPr sz="2100" spc="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ase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ix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og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s,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lini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omorbidities,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r>
              <a:rPr sz="2100" spc="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diagnoses.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Existi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esou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sity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DRGs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did not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add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erity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illness,</a:t>
            </a:r>
            <a:r>
              <a:rPr sz="2100" spc="31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risk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mor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alit</a:t>
            </a:r>
            <a:r>
              <a:rPr sz="2100" spc="-94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2100" spc="30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impa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 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diagnoses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ficult</a:t>
            </a:r>
            <a:r>
              <a:rPr sz="2100" spc="-94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ile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CMS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 c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MS-DRG</a:t>
            </a:r>
            <a:r>
              <a:rPr sz="2100" spc="28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erity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adju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 CM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-DRG,</a:t>
            </a:r>
            <a:r>
              <a:rPr sz="2100" spc="29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only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adju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single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while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APR-DRG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is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-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in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oupi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true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xity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5"/>
              </a:lnSpc>
              <a:spcBef>
                <a:spcPts val="0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itional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omorbi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iti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or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with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wit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out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eir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 on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esou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use.</a:t>
            </a:r>
            <a:r>
              <a:rPr sz="2100" spc="30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-DRG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es: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  <a:spcBef>
                <a:spcPts val="855"/>
              </a:spcBef>
            </a:pPr>
            <a:r>
              <a:rPr sz="1000" spc="0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Fo</a:t>
            </a:r>
            <a:r>
              <a:rPr sz="1000" spc="4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000" spc="-2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4" dirty="0" smtClean="0">
                <a:solidFill>
                  <a:srgbClr val="221F1F"/>
                </a:solidFill>
                <a:latin typeface="Calibri"/>
                <a:cs typeface="Calibri"/>
              </a:rPr>
              <a:t>seve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rity</a:t>
            </a:r>
            <a:r>
              <a:rPr sz="1000" spc="-1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000" spc="-8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illne</a:t>
            </a:r>
            <a:r>
              <a:rPr sz="1000" spc="-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000" spc="-2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1000" spc="4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gro</a:t>
            </a:r>
            <a:r>
              <a:rPr sz="1000" spc="4" dirty="0" smtClean="0">
                <a:solidFill>
                  <a:srgbClr val="221F1F"/>
                </a:solidFill>
                <a:latin typeface="Calibri"/>
                <a:cs typeface="Calibri"/>
              </a:rPr>
              <a:t>up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000" spc="-4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(Minor,</a:t>
            </a:r>
            <a:r>
              <a:rPr sz="1000" spc="-4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Moderate,</a:t>
            </a:r>
            <a:r>
              <a:rPr sz="1000" spc="-38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Major,</a:t>
            </a:r>
            <a:r>
              <a:rPr sz="1000" spc="-4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0" dirty="0" smtClean="0">
                <a:solidFill>
                  <a:srgbClr val="221F1F"/>
                </a:solidFill>
                <a:latin typeface="Calibri"/>
                <a:cs typeface="Calibri"/>
              </a:rPr>
              <a:t>Extreme)</a:t>
            </a:r>
            <a:endParaRPr sz="1000">
              <a:latin typeface="Calibri"/>
              <a:cs typeface="Calibri"/>
            </a:endParaRPr>
          </a:p>
          <a:p>
            <a:pPr marL="12700" marR="26746">
              <a:lnSpc>
                <a:spcPts val="1200"/>
              </a:lnSpc>
              <a:spcBef>
                <a:spcPts val="60"/>
              </a:spcBef>
            </a:pPr>
            <a:r>
              <a:rPr sz="1500" spc="0" baseline="2898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Fo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spc="-22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ri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k</a:t>
            </a:r>
            <a:r>
              <a:rPr sz="1500" spc="-1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500" spc="-8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mortality</a:t>
            </a:r>
            <a:r>
              <a:rPr sz="1500" spc="-4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ubgro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up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-4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(Minor,</a:t>
            </a:r>
            <a:r>
              <a:rPr sz="1500" spc="-4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Moderate,</a:t>
            </a:r>
            <a:r>
              <a:rPr sz="1500" spc="-38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Major,</a:t>
            </a:r>
            <a:r>
              <a:rPr sz="1500" spc="-36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Extreme)</a:t>
            </a:r>
            <a:endParaRPr sz="1000">
              <a:latin typeface="Calibri"/>
              <a:cs typeface="Calibri"/>
            </a:endParaRPr>
          </a:p>
          <a:p>
            <a:pPr marL="12700" marR="26746">
              <a:lnSpc>
                <a:spcPts val="1200"/>
              </a:lnSpc>
            </a:pPr>
            <a:r>
              <a:rPr sz="1500" spc="0" baseline="2898" dirty="0" smtClean="0">
                <a:solidFill>
                  <a:srgbClr val="221F1F"/>
                </a:solidFill>
                <a:latin typeface="Arial"/>
                <a:cs typeface="Arial"/>
              </a:rPr>
              <a:t>•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ach</a:t>
            </a:r>
            <a:r>
              <a:rPr sz="1500" spc="-2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500" spc="-1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th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spc="-1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ab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spc="-24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gro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500" spc="-4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assignme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nt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-2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take</a:t>
            </a:r>
            <a:r>
              <a:rPr sz="1500" spc="-1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into</a:t>
            </a:r>
            <a:r>
              <a:rPr sz="1500" spc="-26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ideration</a:t>
            </a:r>
            <a:r>
              <a:rPr sz="1500" spc="-6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nd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ary</a:t>
            </a:r>
            <a:r>
              <a:rPr sz="1500" spc="-41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iagno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spc="-4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interaction</a:t>
            </a:r>
            <a:r>
              <a:rPr sz="1500" spc="-54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betw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ee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spc="-1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co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nd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ary</a:t>
            </a:r>
            <a:endParaRPr sz="1000">
              <a:latin typeface="Calibri"/>
              <a:cs typeface="Calibri"/>
            </a:endParaRPr>
          </a:p>
          <a:p>
            <a:pPr marL="12700" marR="26746">
              <a:lnSpc>
                <a:spcPts val="1200"/>
              </a:lnSpc>
            </a:pP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diagno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spc="-4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age,</a:t>
            </a:r>
            <a:r>
              <a:rPr sz="1500" spc="-11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principal</a:t>
            </a:r>
            <a:r>
              <a:rPr sz="1500" spc="-4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diagno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spc="-4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complicati</a:t>
            </a:r>
            <a:r>
              <a:rPr sz="1500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spc="-6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comorbiditi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spc="-4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500" spc="-21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1500" spc="-2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no</a:t>
            </a:r>
            <a:r>
              <a:rPr sz="1500" spc="29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500" spc="-4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proc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dur</a:t>
            </a:r>
            <a:r>
              <a:rPr sz="1500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r>
              <a:rPr sz="1500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277221" y="2033527"/>
            <a:ext cx="373708" cy="10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10"/>
              </a:lnSpc>
              <a:spcBef>
                <a:spcPts val="35"/>
              </a:spcBef>
            </a:pP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ro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ced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ur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038967" y="2470663"/>
            <a:ext cx="339822" cy="10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10"/>
              </a:lnSpc>
              <a:spcBef>
                <a:spcPts val="35"/>
              </a:spcBef>
            </a:pP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no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ses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5920" y="3685547"/>
            <a:ext cx="7589598" cy="417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50% of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S.</a:t>
            </a:r>
            <a:r>
              <a:rPr sz="2100" spc="-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hospi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use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-DRG.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CMS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 with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RA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alu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erit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-adju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DRG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APR-DRG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2100" spc="-50" baseline="1950" dirty="0" smtClean="0">
                <a:solidFill>
                  <a:srgbClr val="221F1F"/>
                </a:solidFill>
                <a:latin typeface="Calibri"/>
                <a:cs typeface="Calibri"/>
              </a:rPr>
              <a:t>k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 su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erior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 all other D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lassifi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155806" y="3685547"/>
            <a:ext cx="99389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-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98582" y="4114426"/>
            <a:ext cx="46226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Timeline</a:t>
            </a:r>
            <a:r>
              <a:rPr sz="2700" b="1" spc="-9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of</a:t>
            </a:r>
            <a:r>
              <a:rPr sz="2700" b="1" spc="-19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APR-D</a:t>
            </a:r>
            <a:r>
              <a:rPr sz="2700" b="1" spc="-19" baseline="3034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G</a:t>
            </a:r>
            <a:r>
              <a:rPr sz="2700" b="1" spc="14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Use</a:t>
            </a:r>
            <a:r>
              <a:rPr sz="2700" b="1" spc="-19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in</a:t>
            </a:r>
            <a:r>
              <a:rPr sz="2700" b="1" spc="-9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Massachu</a:t>
            </a:r>
            <a:r>
              <a:rPr sz="2700" b="1" spc="-9" baseline="3034" dirty="0" smtClean="0">
                <a:solidFill>
                  <a:srgbClr val="0069B4"/>
                </a:solidFill>
                <a:latin typeface="Calibri"/>
                <a:cs typeface="Calibri"/>
              </a:rPr>
              <a:t>s</a:t>
            </a:r>
            <a:r>
              <a:rPr sz="2700" b="1" spc="-19" baseline="3034" dirty="0" smtClean="0">
                <a:solidFill>
                  <a:srgbClr val="0069B4"/>
                </a:solidFill>
                <a:latin typeface="Calibri"/>
                <a:cs typeface="Calibri"/>
              </a:rPr>
              <a:t>e</a:t>
            </a:r>
            <a:r>
              <a:rPr sz="2700" b="1" spc="-25" baseline="3034" dirty="0" smtClean="0">
                <a:solidFill>
                  <a:srgbClr val="0069B4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ts</a:t>
            </a:r>
            <a:r>
              <a:rPr sz="2700" b="1" spc="-19" baseline="303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69B4"/>
                </a:solidFill>
                <a:latin typeface="Calibri"/>
                <a:cs typeface="Calibri"/>
              </a:rPr>
              <a:t>HDD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99044" y="4920750"/>
            <a:ext cx="78600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199</a:t>
            </a:r>
            <a:r>
              <a:rPr sz="1800" b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4</a:t>
            </a:r>
            <a:r>
              <a:rPr sz="1800" b="1" spc="9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-</a:t>
            </a:r>
            <a:r>
              <a:rPr sz="1800" b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2006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76197" y="4939678"/>
            <a:ext cx="78600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b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200</a:t>
            </a:r>
            <a:r>
              <a:rPr sz="1800" b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7</a:t>
            </a:r>
            <a:r>
              <a:rPr sz="1800" b="1" spc="9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-</a:t>
            </a:r>
            <a:r>
              <a:rPr sz="1800" b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6124" y="7021640"/>
            <a:ext cx="68218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r>
              <a:rPr sz="270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34" baseline="4551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800" i="1" spc="-29" baseline="4551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800" i="1" spc="1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Scot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-1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19" baseline="4551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alua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800" i="1" spc="-9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f 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i="1" spc="-9" baseline="4551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ri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800" i="1" spc="19" baseline="4551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djuste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i="1" spc="-25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14" baseline="4551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ste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ms.</a:t>
            </a:r>
            <a:r>
              <a:rPr sz="1800" i="1" spc="241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Prep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red</a:t>
            </a:r>
            <a:r>
              <a:rPr sz="1800" i="1" spc="9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fo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i="1" spc="-9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CMS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July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2007,</a:t>
            </a:r>
            <a:r>
              <a:rPr sz="1800" i="1" spc="4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RA</a:t>
            </a:r>
            <a:r>
              <a:rPr sz="1800" i="1" spc="-4" baseline="4551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i="1" spc="9" baseline="4551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i="1" spc="0" baseline="4551" dirty="0" smtClean="0">
                <a:solidFill>
                  <a:srgbClr val="221F1F"/>
                </a:solidFill>
                <a:latin typeface="Calibri"/>
                <a:cs typeface="Calibri"/>
              </a:rPr>
              <a:t>Health.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50963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238999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527035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815071" y="6603504"/>
            <a:ext cx="286512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101583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389619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677655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965691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253727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41763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829799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117835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405871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693907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81943" y="6603504"/>
            <a:ext cx="286511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268455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556491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844527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132563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420599" y="6603504"/>
            <a:ext cx="288036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708635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996671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284707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572743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60779" y="6603504"/>
            <a:ext cx="286511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147291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35327" y="6603504"/>
            <a:ext cx="288035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723363" y="6603504"/>
            <a:ext cx="288048" cy="4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216902" y="5395963"/>
            <a:ext cx="970946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7216902" y="5857633"/>
            <a:ext cx="970946" cy="43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16902" y="5900750"/>
            <a:ext cx="970946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655430" y="4927587"/>
            <a:ext cx="997254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6881">
              <a:lnSpc>
                <a:spcPct val="101725"/>
              </a:lnSpc>
              <a:spcBef>
                <a:spcPts val="350"/>
              </a:spcBef>
            </a:pP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8127" y="4895837"/>
            <a:ext cx="856195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6784">
              <a:lnSpc>
                <a:spcPct val="101725"/>
              </a:lnSpc>
              <a:spcBef>
                <a:spcPts val="350"/>
              </a:spcBef>
            </a:pP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7670" y="4581512"/>
            <a:ext cx="856195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1987" y="4333887"/>
            <a:ext cx="8420112" cy="2647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01620">
              <a:lnSpc>
                <a:spcPts val="1464"/>
              </a:lnSpc>
              <a:spcBef>
                <a:spcPts val="1153"/>
              </a:spcBef>
            </a:pPr>
            <a:r>
              <a:rPr sz="1800" b="1" spc="0" baseline="-6826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1800" b="1" spc="-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800" b="1" spc="0" baseline="-6826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b="1" spc="-1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-6826" dirty="0" smtClean="0">
                <a:solidFill>
                  <a:srgbClr val="221F1F"/>
                </a:solidFill>
                <a:latin typeface="Calibri"/>
                <a:cs typeface="Calibri"/>
              </a:rPr>
              <a:t>G                                         </a:t>
            </a:r>
            <a:r>
              <a:rPr sz="1800" b="1" spc="104" baseline="-682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199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0</a:t>
            </a:r>
            <a:r>
              <a:rPr sz="1200" b="1" spc="9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-</a:t>
            </a:r>
            <a:r>
              <a:rPr sz="1200" b="1" spc="-4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1999</a:t>
            </a:r>
            <a:endParaRPr sz="1200">
              <a:latin typeface="Calibri"/>
              <a:cs typeface="Calibri"/>
            </a:endParaRPr>
          </a:p>
          <a:p>
            <a:pPr marL="761996">
              <a:lnSpc>
                <a:spcPts val="1440"/>
              </a:lnSpc>
              <a:spcBef>
                <a:spcPts val="222"/>
              </a:spcBef>
            </a:pPr>
            <a:r>
              <a:rPr sz="1800" b="1" spc="-64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800" b="1" spc="-9" baseline="2275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sion 12</a:t>
            </a:r>
            <a:endParaRPr sz="1200">
              <a:latin typeface="Calibri"/>
              <a:cs typeface="Calibri"/>
            </a:endParaRPr>
          </a:p>
          <a:p>
            <a:pPr marL="2042321">
              <a:lnSpc>
                <a:spcPts val="1464"/>
              </a:lnSpc>
              <a:spcBef>
                <a:spcPts val="937"/>
              </a:spcBef>
            </a:pPr>
            <a:r>
              <a:rPr sz="1800" b="1" spc="-59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800" b="1" spc="0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b="1" spc="4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800" b="1" spc="0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5                                                                                               </a:t>
            </a:r>
            <a:r>
              <a:rPr sz="1800" b="1" spc="241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  <a:p>
            <a:pPr marR="236090" algn="r">
              <a:lnSpc>
                <a:spcPts val="1664"/>
              </a:lnSpc>
              <a:spcBef>
                <a:spcPts val="1021"/>
              </a:spcBef>
            </a:pP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AP</a:t>
            </a:r>
            <a:r>
              <a:rPr sz="1800" b="1" spc="-4" baseline="9102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800" b="1" spc="-14" baseline="9102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G     </a:t>
            </a:r>
            <a:r>
              <a:rPr sz="1800" b="1" spc="64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200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9</a:t>
            </a:r>
            <a:r>
              <a:rPr sz="1200" b="1" spc="9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-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  <a:p>
            <a:pPr marR="1088258" algn="r">
              <a:lnSpc>
                <a:spcPts val="1255"/>
              </a:lnSpc>
              <a:spcBef>
                <a:spcPts val="62"/>
              </a:spcBef>
            </a:pPr>
            <a:r>
              <a:rPr sz="1800" b="1" spc="-59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26.1</a:t>
            </a:r>
            <a:endParaRPr sz="1200">
              <a:latin typeface="Calibri"/>
              <a:cs typeface="Calibri"/>
            </a:endParaRPr>
          </a:p>
          <a:p>
            <a:pPr marR="236099" algn="r">
              <a:lnSpc>
                <a:spcPts val="1464"/>
              </a:lnSpc>
              <a:spcBef>
                <a:spcPts val="745"/>
              </a:spcBef>
            </a:pPr>
            <a:r>
              <a:rPr sz="1800" b="1" spc="0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APR-D</a:t>
            </a:r>
            <a:r>
              <a:rPr sz="1800" b="1" spc="-19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G     </a:t>
            </a:r>
            <a:r>
              <a:rPr sz="1800" b="1" spc="29" baseline="-1137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200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9</a:t>
            </a:r>
            <a:r>
              <a:rPr sz="1200" b="1" spc="9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69B4"/>
                </a:solidFill>
                <a:latin typeface="Calibri"/>
                <a:cs typeface="Calibri"/>
              </a:rPr>
              <a:t>- </a:t>
            </a:r>
            <a:r>
              <a:rPr sz="1200" b="1" spc="4" dirty="0" smtClean="0">
                <a:solidFill>
                  <a:srgbClr val="0069B4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  <a:p>
            <a:pPr marR="1110620" algn="r">
              <a:lnSpc>
                <a:spcPts val="1455"/>
              </a:lnSpc>
              <a:spcBef>
                <a:spcPts val="322"/>
              </a:spcBef>
            </a:pPr>
            <a:r>
              <a:rPr sz="1800" b="1" spc="-59" baseline="2275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2275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  <a:p>
            <a:pPr marR="175036" algn="r">
              <a:lnSpc>
                <a:spcPct val="101725"/>
              </a:lnSpc>
              <a:spcBef>
                <a:spcPts val="2882"/>
              </a:spcBef>
            </a:pP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9" dirty="0" smtClean="0">
                <a:solidFill>
                  <a:srgbClr val="221F1F"/>
                </a:solidFill>
                <a:latin typeface="Calibri"/>
                <a:cs typeface="Calibri"/>
              </a:rPr>
              <a:t>15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10400" y="895350"/>
            <a:ext cx="2519856" cy="27241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781">
              <a:lnSpc>
                <a:spcPts val="750"/>
              </a:lnSpc>
              <a:spcBef>
                <a:spcPts val="30"/>
              </a:spcBef>
            </a:pPr>
            <a:endParaRPr sz="750"/>
          </a:p>
          <a:p>
            <a:pPr marL="438652" marR="14781">
              <a:lnSpc>
                <a:spcPct val="101725"/>
              </a:lnSpc>
            </a:pPr>
            <a:r>
              <a:rPr sz="1100" b="1" spc="-4" dirty="0" smtClean="0">
                <a:solidFill>
                  <a:srgbClr val="EC1C24"/>
                </a:solidFill>
                <a:latin typeface="Calibri"/>
                <a:cs typeface="Calibri"/>
              </a:rPr>
              <a:t>Fo</a:t>
            </a:r>
            <a:r>
              <a:rPr sz="1100" b="1" spc="4" dirty="0" smtClean="0">
                <a:solidFill>
                  <a:srgbClr val="EC1C24"/>
                </a:solidFill>
                <a:latin typeface="Calibri"/>
                <a:cs typeface="Calibri"/>
              </a:rPr>
              <a:t>c</a:t>
            </a:r>
            <a:r>
              <a:rPr sz="1100" b="1" spc="-4" dirty="0" smtClean="0">
                <a:solidFill>
                  <a:srgbClr val="EC1C24"/>
                </a:solidFill>
                <a:latin typeface="Calibri"/>
                <a:cs typeface="Calibri"/>
              </a:rPr>
              <a:t>u</a:t>
            </a:r>
            <a:r>
              <a:rPr sz="1100" b="1" spc="0" dirty="0" smtClean="0">
                <a:solidFill>
                  <a:srgbClr val="EC1C24"/>
                </a:solidFill>
                <a:latin typeface="Calibri"/>
                <a:cs typeface="Calibri"/>
              </a:rPr>
              <a:t>s</a:t>
            </a:r>
            <a:r>
              <a:rPr sz="1100" b="1" spc="-4" dirty="0" smtClean="0">
                <a:solidFill>
                  <a:srgbClr val="EC1C24"/>
                </a:solidFill>
                <a:latin typeface="Calibri"/>
                <a:cs typeface="Calibri"/>
              </a:rPr>
              <a:t> o</a:t>
            </a:r>
            <a:r>
              <a:rPr sz="1100" b="1" spc="0" dirty="0" smtClean="0">
                <a:solidFill>
                  <a:srgbClr val="EC1C24"/>
                </a:solidFill>
                <a:latin typeface="Calibri"/>
                <a:cs typeface="Calibri"/>
              </a:rPr>
              <a:t>f </a:t>
            </a:r>
            <a:r>
              <a:rPr sz="1100" b="1" spc="4" dirty="0" smtClean="0">
                <a:solidFill>
                  <a:srgbClr val="EC1C24"/>
                </a:solidFill>
                <a:latin typeface="Calibri"/>
                <a:cs typeface="Calibri"/>
              </a:rPr>
              <a:t>A</a:t>
            </a:r>
            <a:r>
              <a:rPr sz="1100" b="1" spc="0" dirty="0" smtClean="0">
                <a:solidFill>
                  <a:srgbClr val="EC1C24"/>
                </a:solidFill>
                <a:latin typeface="Calibri"/>
                <a:cs typeface="Calibri"/>
              </a:rPr>
              <a:t>P</a:t>
            </a:r>
            <a:r>
              <a:rPr sz="1100" b="1" spc="9" dirty="0" smtClean="0">
                <a:solidFill>
                  <a:srgbClr val="EC1C24"/>
                </a:solidFill>
                <a:latin typeface="Calibri"/>
                <a:cs typeface="Calibri"/>
              </a:rPr>
              <a:t>R</a:t>
            </a:r>
            <a:r>
              <a:rPr sz="1100" b="1" spc="0" dirty="0" smtClean="0">
                <a:solidFill>
                  <a:srgbClr val="EC1C24"/>
                </a:solidFill>
                <a:latin typeface="Calibri"/>
                <a:cs typeface="Calibri"/>
              </a:rPr>
              <a:t>-</a:t>
            </a:r>
            <a:r>
              <a:rPr sz="1100" b="1" spc="-4" dirty="0" smtClean="0">
                <a:solidFill>
                  <a:srgbClr val="EC1C24"/>
                </a:solidFill>
                <a:latin typeface="Calibri"/>
                <a:cs typeface="Calibri"/>
              </a:rPr>
              <a:t>DR</a:t>
            </a:r>
            <a:r>
              <a:rPr sz="1100" b="1" spc="0" dirty="0" smtClean="0">
                <a:solidFill>
                  <a:srgbClr val="EC1C24"/>
                </a:solidFill>
                <a:latin typeface="Calibri"/>
                <a:cs typeface="Calibri"/>
              </a:rPr>
              <a:t>G</a:t>
            </a:r>
            <a:r>
              <a:rPr sz="1100" b="1" spc="-14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1100" b="1" spc="-4" dirty="0" smtClean="0">
                <a:solidFill>
                  <a:srgbClr val="EC1C24"/>
                </a:solidFill>
                <a:latin typeface="Calibri"/>
                <a:cs typeface="Calibri"/>
              </a:rPr>
              <a:t>on</a:t>
            </a:r>
            <a:endParaRPr sz="1100">
              <a:latin typeface="Calibri"/>
              <a:cs typeface="Calibri"/>
            </a:endParaRPr>
          </a:p>
          <a:p>
            <a:pPr marL="441700" marR="14781">
              <a:lnSpc>
                <a:spcPts val="1210"/>
              </a:lnSpc>
              <a:spcBef>
                <a:spcPts val="60"/>
              </a:spcBef>
            </a:pP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i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n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t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e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r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a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cti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o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n</a:t>
            </a:r>
            <a:r>
              <a:rPr sz="1650" b="1" spc="-25" baseline="2482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o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f f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a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ct</a:t>
            </a:r>
            <a:r>
              <a:rPr sz="1650" b="1" spc="-4" baseline="2482" dirty="0" smtClean="0">
                <a:solidFill>
                  <a:srgbClr val="EC1C24"/>
                </a:solidFill>
                <a:latin typeface="Calibri"/>
                <a:cs typeface="Calibri"/>
              </a:rPr>
              <a:t>o</a:t>
            </a:r>
            <a:r>
              <a:rPr sz="1650" b="1" spc="0" baseline="2482" dirty="0" smtClean="0">
                <a:solidFill>
                  <a:srgbClr val="EC1C24"/>
                </a:solidFill>
                <a:latin typeface="Calibri"/>
                <a:cs typeface="Calibri"/>
              </a:rPr>
              <a:t>rs</a:t>
            </a:r>
            <a:endParaRPr sz="1100">
              <a:latin typeface="Calibri"/>
              <a:cs typeface="Calibri"/>
            </a:endParaRPr>
          </a:p>
          <a:p>
            <a:pPr marL="76828" marR="539653" indent="117348">
              <a:lnSpc>
                <a:spcPts val="1110"/>
              </a:lnSpc>
              <a:spcBef>
                <a:spcPts val="1150"/>
              </a:spcBef>
            </a:pP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Pa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tie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nt                         </a:t>
            </a:r>
            <a:r>
              <a:rPr sz="600" b="1" spc="120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1350" b="1" spc="0" baseline="6068" dirty="0" smtClean="0">
                <a:solidFill>
                  <a:srgbClr val="EC1C24"/>
                </a:solidFill>
                <a:latin typeface="Calibri"/>
                <a:cs typeface="Calibri"/>
              </a:rPr>
              <a:t>C</a:t>
            </a:r>
            <a:r>
              <a:rPr sz="1350" b="1" spc="-4" baseline="6068" dirty="0" smtClean="0">
                <a:solidFill>
                  <a:srgbClr val="EC1C24"/>
                </a:solidFill>
                <a:latin typeface="Calibri"/>
                <a:cs typeface="Calibri"/>
              </a:rPr>
              <a:t>linic</a:t>
            </a:r>
            <a:r>
              <a:rPr sz="1350" b="1" spc="0" baseline="6068" dirty="0" smtClean="0">
                <a:solidFill>
                  <a:srgbClr val="EC1C24"/>
                </a:solidFill>
                <a:latin typeface="Calibri"/>
                <a:cs typeface="Calibri"/>
              </a:rPr>
              <a:t>al               </a:t>
            </a:r>
            <a:r>
              <a:rPr sz="1350" b="1" spc="103" baseline="6068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IC</a:t>
            </a: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D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-9-CM </a:t>
            </a:r>
            <a:endParaRPr sz="600">
              <a:latin typeface="Calibri"/>
              <a:cs typeface="Calibri"/>
            </a:endParaRPr>
          </a:p>
          <a:p>
            <a:pPr marL="76828" marR="539653">
              <a:lnSpc>
                <a:spcPts val="848"/>
              </a:lnSpc>
            </a:pP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C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h</a:t>
            </a: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ara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c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t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e</a:t>
            </a: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r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i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s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ti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cs                  </a:t>
            </a:r>
            <a:r>
              <a:rPr sz="600" b="1" spc="29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1350" b="1" spc="-4" baseline="-15170" dirty="0" smtClean="0">
                <a:solidFill>
                  <a:srgbClr val="EC1C24"/>
                </a:solidFill>
                <a:latin typeface="Calibri"/>
                <a:cs typeface="Calibri"/>
              </a:rPr>
              <a:t>A</a:t>
            </a:r>
            <a:r>
              <a:rPr sz="1350" b="1" spc="0" baseline="-15170" dirty="0" smtClean="0">
                <a:solidFill>
                  <a:srgbClr val="EC1C24"/>
                </a:solidFill>
                <a:latin typeface="Calibri"/>
                <a:cs typeface="Calibri"/>
              </a:rPr>
              <a:t>spe</a:t>
            </a:r>
            <a:r>
              <a:rPr sz="1350" b="1" spc="-4" baseline="-15170" dirty="0" smtClean="0">
                <a:solidFill>
                  <a:srgbClr val="EC1C24"/>
                </a:solidFill>
                <a:latin typeface="Calibri"/>
                <a:cs typeface="Calibri"/>
              </a:rPr>
              <a:t>c</a:t>
            </a:r>
            <a:r>
              <a:rPr sz="1350" b="1" spc="0" baseline="-15170" dirty="0" smtClean="0">
                <a:solidFill>
                  <a:srgbClr val="EC1C24"/>
                </a:solidFill>
                <a:latin typeface="Calibri"/>
                <a:cs typeface="Calibri"/>
              </a:rPr>
              <a:t>ts              </a:t>
            </a:r>
            <a:r>
              <a:rPr sz="1350" b="1" spc="100" baseline="-15170" dirty="0" smtClean="0">
                <a:solidFill>
                  <a:srgbClr val="EC1C24"/>
                </a:solidFill>
                <a:latin typeface="Calibri"/>
                <a:cs typeface="Calibri"/>
              </a:rPr>
              <a:t> </a:t>
            </a: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D</a:t>
            </a:r>
            <a:r>
              <a:rPr sz="600" b="1" spc="-4" dirty="0" smtClean="0">
                <a:solidFill>
                  <a:srgbClr val="EC1C24"/>
                </a:solidFill>
                <a:latin typeface="Calibri"/>
                <a:cs typeface="Calibri"/>
              </a:rPr>
              <a:t>i</a:t>
            </a:r>
            <a:r>
              <a:rPr sz="600" b="1" spc="4" dirty="0" smtClean="0">
                <a:solidFill>
                  <a:srgbClr val="EC1C24"/>
                </a:solidFill>
                <a:latin typeface="Calibri"/>
                <a:cs typeface="Calibri"/>
              </a:rPr>
              <a:t>ag</a:t>
            </a:r>
            <a:r>
              <a:rPr sz="600" b="1" spc="0" dirty="0" smtClean="0">
                <a:solidFill>
                  <a:srgbClr val="EC1C24"/>
                </a:solidFill>
                <a:latin typeface="Calibri"/>
                <a:cs typeface="Calibri"/>
              </a:rPr>
              <a:t>noses</a:t>
            </a:r>
            <a:endParaRPr sz="600">
              <a:latin typeface="Calibri"/>
              <a:cs typeface="Calibri"/>
            </a:endParaRPr>
          </a:p>
          <a:p>
            <a:pPr marL="649218">
              <a:lnSpc>
                <a:spcPts val="1082"/>
              </a:lnSpc>
              <a:spcBef>
                <a:spcPts val="1888"/>
              </a:spcBef>
            </a:pP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e                               </a:t>
            </a:r>
            <a:r>
              <a:rPr sz="600" spc="12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0" baseline="31857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900" spc="-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900" spc="-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900" spc="0" baseline="31857" dirty="0" smtClean="0">
                <a:solidFill>
                  <a:srgbClr val="221F1F"/>
                </a:solidFill>
                <a:latin typeface="Calibri"/>
                <a:cs typeface="Calibri"/>
              </a:rPr>
              <a:t>cal                  </a:t>
            </a:r>
            <a:r>
              <a:rPr sz="900" spc="70" baseline="3185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rincip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600" spc="1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no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600">
              <a:latin typeface="Calibri"/>
              <a:cs typeface="Calibri"/>
            </a:endParaRPr>
          </a:p>
          <a:p>
            <a:pPr marL="572806" marR="139532" algn="ctr">
              <a:lnSpc>
                <a:spcPts val="1082"/>
              </a:lnSpc>
              <a:spcBef>
                <a:spcPts val="2359"/>
              </a:spcBef>
            </a:pP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er                    </a:t>
            </a:r>
            <a:r>
              <a:rPr sz="600" spc="8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s                  </a:t>
            </a:r>
            <a:r>
              <a:rPr sz="600" spc="9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900" spc="0" baseline="31857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cond</a:t>
            </a:r>
            <a:r>
              <a:rPr sz="900" spc="0" baseline="31857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4" baseline="31857" dirty="0" smtClean="0">
                <a:solidFill>
                  <a:srgbClr val="221F1F"/>
                </a:solidFill>
                <a:latin typeface="Calibri"/>
                <a:cs typeface="Calibri"/>
              </a:rPr>
              <a:t>ry</a:t>
            </a:r>
            <a:endParaRPr sz="600">
              <a:latin typeface="Calibri"/>
              <a:cs typeface="Calibri"/>
            </a:endParaRPr>
          </a:p>
          <a:p>
            <a:pPr marL="1243080" marR="857410" algn="ctr">
              <a:lnSpc>
                <a:spcPct val="101725"/>
              </a:lnSpc>
              <a:spcBef>
                <a:spcPts val="2708"/>
              </a:spcBef>
            </a:pP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orbidi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ty</a:t>
            </a:r>
            <a:endParaRPr sz="600">
              <a:latin typeface="Calibri"/>
              <a:cs typeface="Calibri"/>
            </a:endParaRPr>
          </a:p>
          <a:p>
            <a:pPr marL="1216910" marR="831704" algn="ctr">
              <a:lnSpc>
                <a:spcPct val="101725"/>
              </a:lnSpc>
              <a:spcBef>
                <a:spcPts val="2709"/>
              </a:spcBef>
            </a:pP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pli</a:t>
            </a:r>
            <a:r>
              <a:rPr sz="600" spc="0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600" spc="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600" spc="-4" dirty="0" smtClean="0">
                <a:solidFill>
                  <a:srgbClr val="221F1F"/>
                </a:solidFill>
                <a:latin typeface="Calibri"/>
                <a:cs typeface="Calibri"/>
              </a:rPr>
              <a:t>ions</a:t>
            </a:r>
            <a:endParaRPr sz="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961631" y="6423672"/>
            <a:ext cx="8060448" cy="0"/>
          </a:xfrm>
          <a:custGeom>
            <a:avLst/>
            <a:gdLst/>
            <a:ahLst/>
            <a:cxnLst/>
            <a:rect l="l" t="t" r="r" b="b"/>
            <a:pathLst>
              <a:path w="8060448">
                <a:moveTo>
                  <a:pt x="0" y="0"/>
                </a:moveTo>
                <a:lnTo>
                  <a:pt x="8060448" y="0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163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966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37703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2573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1225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0028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88323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7635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64395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5243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4046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28503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1653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04575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9261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79123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6715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55195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14323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3126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19303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00733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95375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58341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87144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157959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445995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34031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022067" y="6423672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12192">
            <a:solidFill>
              <a:srgbClr val="9A9C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75220" y="4333862"/>
            <a:ext cx="856195" cy="461670"/>
          </a:xfrm>
          <a:custGeom>
            <a:avLst/>
            <a:gdLst/>
            <a:ahLst/>
            <a:cxnLst/>
            <a:rect l="l" t="t" r="r" b="b"/>
            <a:pathLst>
              <a:path w="856195" h="461670">
                <a:moveTo>
                  <a:pt x="0" y="0"/>
                </a:moveTo>
                <a:lnTo>
                  <a:pt x="0" y="461670"/>
                </a:lnTo>
                <a:lnTo>
                  <a:pt x="856195" y="461670"/>
                </a:lnTo>
                <a:lnTo>
                  <a:pt x="85619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229398" y="4810137"/>
            <a:ext cx="103403" cy="1524025"/>
          </a:xfrm>
          <a:custGeom>
            <a:avLst/>
            <a:gdLst/>
            <a:ahLst/>
            <a:cxnLst/>
            <a:rect l="l" t="t" r="r" b="b"/>
            <a:pathLst>
              <a:path w="103403" h="1524025">
                <a:moveTo>
                  <a:pt x="4051" y="1429740"/>
                </a:moveTo>
                <a:lnTo>
                  <a:pt x="1028" y="1431505"/>
                </a:lnTo>
                <a:lnTo>
                  <a:pt x="0" y="1435392"/>
                </a:lnTo>
                <a:lnTo>
                  <a:pt x="1765" y="1438427"/>
                </a:lnTo>
                <a:lnTo>
                  <a:pt x="51701" y="1524025"/>
                </a:lnTo>
                <a:lnTo>
                  <a:pt x="101638" y="1438427"/>
                </a:lnTo>
                <a:lnTo>
                  <a:pt x="103403" y="1435392"/>
                </a:lnTo>
                <a:lnTo>
                  <a:pt x="102387" y="1431505"/>
                </a:lnTo>
                <a:lnTo>
                  <a:pt x="99352" y="1429740"/>
                </a:lnTo>
                <a:lnTo>
                  <a:pt x="96316" y="1427975"/>
                </a:lnTo>
                <a:lnTo>
                  <a:pt x="92430" y="1428991"/>
                </a:lnTo>
                <a:lnTo>
                  <a:pt x="90665" y="1432026"/>
                </a:lnTo>
                <a:lnTo>
                  <a:pt x="58051" y="1487935"/>
                </a:lnTo>
                <a:lnTo>
                  <a:pt x="58051" y="1511414"/>
                </a:lnTo>
                <a:lnTo>
                  <a:pt x="45351" y="1511414"/>
                </a:lnTo>
                <a:lnTo>
                  <a:pt x="45351" y="1487935"/>
                </a:lnTo>
                <a:lnTo>
                  <a:pt x="12738" y="1432026"/>
                </a:lnTo>
                <a:lnTo>
                  <a:pt x="10972" y="1428991"/>
                </a:lnTo>
                <a:lnTo>
                  <a:pt x="7086" y="1427975"/>
                </a:lnTo>
                <a:lnTo>
                  <a:pt x="4051" y="1429740"/>
                </a:lnTo>
                <a:close/>
              </a:path>
              <a:path w="103403" h="1524025">
                <a:moveTo>
                  <a:pt x="58051" y="1511414"/>
                </a:moveTo>
                <a:lnTo>
                  <a:pt x="57188" y="1508226"/>
                </a:lnTo>
                <a:lnTo>
                  <a:pt x="46215" y="1508226"/>
                </a:lnTo>
                <a:lnTo>
                  <a:pt x="51701" y="1498821"/>
                </a:lnTo>
                <a:lnTo>
                  <a:pt x="57188" y="1508226"/>
                </a:lnTo>
                <a:lnTo>
                  <a:pt x="58051" y="1511414"/>
                </a:lnTo>
                <a:lnTo>
                  <a:pt x="58051" y="0"/>
                </a:lnTo>
                <a:lnTo>
                  <a:pt x="45351" y="0"/>
                </a:lnTo>
                <a:lnTo>
                  <a:pt x="45351" y="1511414"/>
                </a:lnTo>
                <a:lnTo>
                  <a:pt x="58051" y="1511414"/>
                </a:lnTo>
                <a:close/>
              </a:path>
              <a:path w="103403" h="1524025">
                <a:moveTo>
                  <a:pt x="57188" y="1508226"/>
                </a:moveTo>
                <a:lnTo>
                  <a:pt x="51701" y="1498821"/>
                </a:lnTo>
                <a:lnTo>
                  <a:pt x="46215" y="1508226"/>
                </a:lnTo>
                <a:lnTo>
                  <a:pt x="57188" y="1508226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81037" y="4295787"/>
            <a:ext cx="8420112" cy="2647950"/>
          </a:xfrm>
          <a:custGeom>
            <a:avLst/>
            <a:gdLst/>
            <a:ahLst/>
            <a:cxnLst/>
            <a:rect l="l" t="t" r="r" b="b"/>
            <a:pathLst>
              <a:path w="8420112" h="2647950">
                <a:moveTo>
                  <a:pt x="0" y="0"/>
                </a:moveTo>
                <a:lnTo>
                  <a:pt x="0" y="2647950"/>
                </a:lnTo>
                <a:lnTo>
                  <a:pt x="8420112" y="2647950"/>
                </a:lnTo>
                <a:lnTo>
                  <a:pt x="8420112" y="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43062" y="4501273"/>
            <a:ext cx="485775" cy="103378"/>
          </a:xfrm>
          <a:custGeom>
            <a:avLst/>
            <a:gdLst/>
            <a:ahLst/>
            <a:cxnLst/>
            <a:rect l="l" t="t" r="r" b="b"/>
            <a:pathLst>
              <a:path w="485775" h="103378">
                <a:moveTo>
                  <a:pt x="390779" y="10922"/>
                </a:moveTo>
                <a:lnTo>
                  <a:pt x="393826" y="12700"/>
                </a:lnTo>
                <a:lnTo>
                  <a:pt x="449780" y="45339"/>
                </a:lnTo>
                <a:lnTo>
                  <a:pt x="460665" y="51688"/>
                </a:lnTo>
                <a:lnTo>
                  <a:pt x="449779" y="58038"/>
                </a:lnTo>
                <a:lnTo>
                  <a:pt x="393826" y="90678"/>
                </a:lnTo>
                <a:lnTo>
                  <a:pt x="390779" y="92456"/>
                </a:lnTo>
                <a:lnTo>
                  <a:pt x="389763" y="96266"/>
                </a:lnTo>
                <a:lnTo>
                  <a:pt x="391541" y="99313"/>
                </a:lnTo>
                <a:lnTo>
                  <a:pt x="393319" y="102362"/>
                </a:lnTo>
                <a:lnTo>
                  <a:pt x="397129" y="103378"/>
                </a:lnTo>
                <a:lnTo>
                  <a:pt x="400176" y="101600"/>
                </a:lnTo>
                <a:lnTo>
                  <a:pt x="485775" y="51688"/>
                </a:lnTo>
                <a:lnTo>
                  <a:pt x="473201" y="58038"/>
                </a:lnTo>
                <a:lnTo>
                  <a:pt x="470026" y="57150"/>
                </a:lnTo>
                <a:lnTo>
                  <a:pt x="470026" y="46228"/>
                </a:lnTo>
                <a:lnTo>
                  <a:pt x="473201" y="45339"/>
                </a:lnTo>
                <a:lnTo>
                  <a:pt x="391541" y="4063"/>
                </a:lnTo>
                <a:lnTo>
                  <a:pt x="389763" y="7112"/>
                </a:lnTo>
                <a:lnTo>
                  <a:pt x="390779" y="10922"/>
                </a:lnTo>
                <a:close/>
              </a:path>
              <a:path w="485775" h="103378">
                <a:moveTo>
                  <a:pt x="397129" y="0"/>
                </a:moveTo>
                <a:lnTo>
                  <a:pt x="393319" y="1016"/>
                </a:lnTo>
                <a:lnTo>
                  <a:pt x="391541" y="4063"/>
                </a:lnTo>
                <a:lnTo>
                  <a:pt x="473201" y="45339"/>
                </a:lnTo>
                <a:lnTo>
                  <a:pt x="470026" y="46228"/>
                </a:lnTo>
                <a:lnTo>
                  <a:pt x="470026" y="57150"/>
                </a:lnTo>
                <a:lnTo>
                  <a:pt x="473201" y="58038"/>
                </a:lnTo>
                <a:lnTo>
                  <a:pt x="485775" y="51688"/>
                </a:lnTo>
                <a:lnTo>
                  <a:pt x="400176" y="1778"/>
                </a:lnTo>
                <a:lnTo>
                  <a:pt x="397129" y="0"/>
                </a:lnTo>
                <a:close/>
              </a:path>
              <a:path w="485775" h="103378">
                <a:moveTo>
                  <a:pt x="0" y="58038"/>
                </a:moveTo>
                <a:lnTo>
                  <a:pt x="449779" y="58038"/>
                </a:lnTo>
                <a:lnTo>
                  <a:pt x="460665" y="51688"/>
                </a:lnTo>
                <a:lnTo>
                  <a:pt x="449780" y="45339"/>
                </a:lnTo>
                <a:lnTo>
                  <a:pt x="0" y="45339"/>
                </a:lnTo>
                <a:lnTo>
                  <a:pt x="0" y="580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4745" y="4905362"/>
            <a:ext cx="856195" cy="461670"/>
          </a:xfrm>
          <a:custGeom>
            <a:avLst/>
            <a:gdLst/>
            <a:ahLst/>
            <a:cxnLst/>
            <a:rect l="l" t="t" r="r" b="b"/>
            <a:pathLst>
              <a:path w="856195" h="461670">
                <a:moveTo>
                  <a:pt x="0" y="0"/>
                </a:moveTo>
                <a:lnTo>
                  <a:pt x="0" y="461670"/>
                </a:lnTo>
                <a:lnTo>
                  <a:pt x="856195" y="461670"/>
                </a:lnTo>
                <a:lnTo>
                  <a:pt x="8561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4745" y="4905362"/>
            <a:ext cx="856195" cy="461670"/>
          </a:xfrm>
          <a:custGeom>
            <a:avLst/>
            <a:gdLst/>
            <a:ahLst/>
            <a:cxnLst/>
            <a:rect l="l" t="t" r="r" b="b"/>
            <a:pathLst>
              <a:path w="856195" h="461670">
                <a:moveTo>
                  <a:pt x="0" y="0"/>
                </a:moveTo>
                <a:lnTo>
                  <a:pt x="0" y="461670"/>
                </a:lnTo>
                <a:lnTo>
                  <a:pt x="856195" y="461670"/>
                </a:lnTo>
                <a:lnTo>
                  <a:pt x="85619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741411" y="5082298"/>
            <a:ext cx="3297313" cy="59690"/>
          </a:xfrm>
          <a:custGeom>
            <a:avLst/>
            <a:gdLst/>
            <a:ahLst/>
            <a:cxnLst/>
            <a:rect l="l" t="t" r="r" b="b"/>
            <a:pathLst>
              <a:path w="3297313" h="59689">
                <a:moveTo>
                  <a:pt x="3272189" y="51696"/>
                </a:moveTo>
                <a:lnTo>
                  <a:pt x="3261277" y="45350"/>
                </a:lnTo>
                <a:lnTo>
                  <a:pt x="0" y="46990"/>
                </a:lnTo>
                <a:lnTo>
                  <a:pt x="126" y="59690"/>
                </a:lnTo>
                <a:lnTo>
                  <a:pt x="3261294" y="58050"/>
                </a:lnTo>
                <a:lnTo>
                  <a:pt x="3272189" y="51696"/>
                </a:lnTo>
                <a:close/>
              </a:path>
              <a:path w="3297313" h="59689">
                <a:moveTo>
                  <a:pt x="3202317" y="11049"/>
                </a:moveTo>
                <a:lnTo>
                  <a:pt x="3205353" y="12827"/>
                </a:lnTo>
                <a:lnTo>
                  <a:pt x="3261277" y="45350"/>
                </a:lnTo>
                <a:lnTo>
                  <a:pt x="3272189" y="51696"/>
                </a:lnTo>
                <a:lnTo>
                  <a:pt x="3261294" y="58050"/>
                </a:lnTo>
                <a:lnTo>
                  <a:pt x="3205353" y="90678"/>
                </a:lnTo>
                <a:lnTo>
                  <a:pt x="3202317" y="92456"/>
                </a:lnTo>
                <a:lnTo>
                  <a:pt x="3201289" y="96393"/>
                </a:lnTo>
                <a:lnTo>
                  <a:pt x="3203079" y="99441"/>
                </a:lnTo>
                <a:lnTo>
                  <a:pt x="3204857" y="102362"/>
                </a:lnTo>
                <a:lnTo>
                  <a:pt x="3208782" y="103378"/>
                </a:lnTo>
                <a:lnTo>
                  <a:pt x="3211703" y="101727"/>
                </a:lnTo>
                <a:lnTo>
                  <a:pt x="3297313" y="51689"/>
                </a:lnTo>
                <a:lnTo>
                  <a:pt x="3284740" y="58039"/>
                </a:lnTo>
                <a:lnTo>
                  <a:pt x="3281565" y="57150"/>
                </a:lnTo>
                <a:lnTo>
                  <a:pt x="3281565" y="46228"/>
                </a:lnTo>
                <a:lnTo>
                  <a:pt x="3284740" y="45339"/>
                </a:lnTo>
                <a:lnTo>
                  <a:pt x="3203079" y="4064"/>
                </a:lnTo>
                <a:lnTo>
                  <a:pt x="3201289" y="7112"/>
                </a:lnTo>
                <a:lnTo>
                  <a:pt x="3202317" y="11049"/>
                </a:lnTo>
                <a:close/>
              </a:path>
              <a:path w="3297313" h="59689">
                <a:moveTo>
                  <a:pt x="3208654" y="0"/>
                </a:moveTo>
                <a:lnTo>
                  <a:pt x="3204857" y="1016"/>
                </a:lnTo>
                <a:lnTo>
                  <a:pt x="3203079" y="4064"/>
                </a:lnTo>
                <a:lnTo>
                  <a:pt x="3284740" y="45339"/>
                </a:lnTo>
                <a:lnTo>
                  <a:pt x="3281565" y="46228"/>
                </a:lnTo>
                <a:lnTo>
                  <a:pt x="3281565" y="57150"/>
                </a:lnTo>
                <a:lnTo>
                  <a:pt x="3284740" y="58039"/>
                </a:lnTo>
                <a:lnTo>
                  <a:pt x="3297313" y="51689"/>
                </a:lnTo>
                <a:lnTo>
                  <a:pt x="3211703" y="1778"/>
                </a:lnTo>
                <a:lnTo>
                  <a:pt x="3208654" y="0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676631" y="5641098"/>
            <a:ext cx="103505" cy="743013"/>
          </a:xfrm>
          <a:custGeom>
            <a:avLst/>
            <a:gdLst/>
            <a:ahLst/>
            <a:cxnLst/>
            <a:rect l="l" t="t" r="r" b="b"/>
            <a:pathLst>
              <a:path w="103504" h="743013">
                <a:moveTo>
                  <a:pt x="10921" y="648512"/>
                </a:moveTo>
                <a:lnTo>
                  <a:pt x="6984" y="647534"/>
                </a:lnTo>
                <a:lnTo>
                  <a:pt x="4063" y="649351"/>
                </a:lnTo>
                <a:lnTo>
                  <a:pt x="1015" y="651154"/>
                </a:lnTo>
                <a:lnTo>
                  <a:pt x="0" y="655053"/>
                </a:lnTo>
                <a:lnTo>
                  <a:pt x="1904" y="658063"/>
                </a:lnTo>
                <a:lnTo>
                  <a:pt x="52831" y="743013"/>
                </a:lnTo>
                <a:lnTo>
                  <a:pt x="59054" y="730338"/>
                </a:lnTo>
                <a:lnTo>
                  <a:pt x="46354" y="730504"/>
                </a:lnTo>
                <a:lnTo>
                  <a:pt x="59054" y="730338"/>
                </a:lnTo>
                <a:lnTo>
                  <a:pt x="47243" y="727278"/>
                </a:lnTo>
                <a:lnTo>
                  <a:pt x="46052" y="706992"/>
                </a:lnTo>
                <a:lnTo>
                  <a:pt x="12699" y="651522"/>
                </a:lnTo>
                <a:lnTo>
                  <a:pt x="10921" y="648512"/>
                </a:lnTo>
                <a:close/>
              </a:path>
              <a:path w="103504" h="743013">
                <a:moveTo>
                  <a:pt x="92455" y="647471"/>
                </a:moveTo>
                <a:lnTo>
                  <a:pt x="90677" y="650519"/>
                </a:lnTo>
                <a:lnTo>
                  <a:pt x="58753" y="706937"/>
                </a:lnTo>
                <a:lnTo>
                  <a:pt x="58165" y="727138"/>
                </a:lnTo>
                <a:lnTo>
                  <a:pt x="52579" y="717848"/>
                </a:lnTo>
                <a:lnTo>
                  <a:pt x="58753" y="706937"/>
                </a:lnTo>
                <a:lnTo>
                  <a:pt x="49656" y="0"/>
                </a:lnTo>
                <a:lnTo>
                  <a:pt x="36956" y="127"/>
                </a:lnTo>
                <a:lnTo>
                  <a:pt x="46052" y="706992"/>
                </a:lnTo>
                <a:lnTo>
                  <a:pt x="47243" y="727278"/>
                </a:lnTo>
                <a:lnTo>
                  <a:pt x="59054" y="730338"/>
                </a:lnTo>
                <a:lnTo>
                  <a:pt x="52831" y="743013"/>
                </a:lnTo>
                <a:lnTo>
                  <a:pt x="101726" y="656780"/>
                </a:lnTo>
                <a:lnTo>
                  <a:pt x="103504" y="653732"/>
                </a:lnTo>
                <a:lnTo>
                  <a:pt x="102361" y="649846"/>
                </a:lnTo>
                <a:lnTo>
                  <a:pt x="99313" y="648119"/>
                </a:lnTo>
                <a:lnTo>
                  <a:pt x="96265" y="646391"/>
                </a:lnTo>
                <a:lnTo>
                  <a:pt x="92455" y="647471"/>
                </a:lnTo>
                <a:close/>
              </a:path>
              <a:path w="103504" h="743013">
                <a:moveTo>
                  <a:pt x="58165" y="727138"/>
                </a:moveTo>
                <a:lnTo>
                  <a:pt x="58753" y="706937"/>
                </a:lnTo>
                <a:lnTo>
                  <a:pt x="52579" y="717848"/>
                </a:lnTo>
                <a:lnTo>
                  <a:pt x="58165" y="7271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976618" y="5641098"/>
            <a:ext cx="103378" cy="743013"/>
          </a:xfrm>
          <a:custGeom>
            <a:avLst/>
            <a:gdLst/>
            <a:ahLst/>
            <a:cxnLst/>
            <a:rect l="l" t="t" r="r" b="b"/>
            <a:pathLst>
              <a:path w="103377" h="743013">
                <a:moveTo>
                  <a:pt x="10921" y="648512"/>
                </a:moveTo>
                <a:lnTo>
                  <a:pt x="6984" y="647534"/>
                </a:lnTo>
                <a:lnTo>
                  <a:pt x="3936" y="649351"/>
                </a:lnTo>
                <a:lnTo>
                  <a:pt x="1015" y="651154"/>
                </a:lnTo>
                <a:lnTo>
                  <a:pt x="0" y="655053"/>
                </a:lnTo>
                <a:lnTo>
                  <a:pt x="1777" y="658063"/>
                </a:lnTo>
                <a:lnTo>
                  <a:pt x="52831" y="743013"/>
                </a:lnTo>
                <a:lnTo>
                  <a:pt x="59054" y="730338"/>
                </a:lnTo>
                <a:lnTo>
                  <a:pt x="46354" y="730504"/>
                </a:lnTo>
                <a:lnTo>
                  <a:pt x="59054" y="730338"/>
                </a:lnTo>
                <a:lnTo>
                  <a:pt x="47116" y="727278"/>
                </a:lnTo>
                <a:lnTo>
                  <a:pt x="46052" y="706992"/>
                </a:lnTo>
                <a:lnTo>
                  <a:pt x="12699" y="651522"/>
                </a:lnTo>
                <a:lnTo>
                  <a:pt x="10921" y="648512"/>
                </a:lnTo>
                <a:close/>
              </a:path>
              <a:path w="103377" h="743013">
                <a:moveTo>
                  <a:pt x="92328" y="647471"/>
                </a:moveTo>
                <a:lnTo>
                  <a:pt x="90550" y="650519"/>
                </a:lnTo>
                <a:lnTo>
                  <a:pt x="58751" y="706717"/>
                </a:lnTo>
                <a:lnTo>
                  <a:pt x="58165" y="727138"/>
                </a:lnTo>
                <a:lnTo>
                  <a:pt x="52514" y="717739"/>
                </a:lnTo>
                <a:lnTo>
                  <a:pt x="58751" y="706717"/>
                </a:lnTo>
                <a:lnTo>
                  <a:pt x="49656" y="0"/>
                </a:lnTo>
                <a:lnTo>
                  <a:pt x="36956" y="127"/>
                </a:lnTo>
                <a:lnTo>
                  <a:pt x="46052" y="706992"/>
                </a:lnTo>
                <a:lnTo>
                  <a:pt x="47116" y="727278"/>
                </a:lnTo>
                <a:lnTo>
                  <a:pt x="59054" y="730338"/>
                </a:lnTo>
                <a:lnTo>
                  <a:pt x="52831" y="743013"/>
                </a:lnTo>
                <a:lnTo>
                  <a:pt x="101599" y="656780"/>
                </a:lnTo>
                <a:lnTo>
                  <a:pt x="103377" y="653732"/>
                </a:lnTo>
                <a:lnTo>
                  <a:pt x="102361" y="649846"/>
                </a:lnTo>
                <a:lnTo>
                  <a:pt x="99313" y="648119"/>
                </a:lnTo>
                <a:lnTo>
                  <a:pt x="96265" y="646391"/>
                </a:lnTo>
                <a:lnTo>
                  <a:pt x="92328" y="647471"/>
                </a:lnTo>
                <a:close/>
              </a:path>
              <a:path w="103377" h="743013">
                <a:moveTo>
                  <a:pt x="58165" y="727138"/>
                </a:moveTo>
                <a:lnTo>
                  <a:pt x="58751" y="706717"/>
                </a:lnTo>
                <a:lnTo>
                  <a:pt x="52514" y="717739"/>
                </a:lnTo>
                <a:lnTo>
                  <a:pt x="58165" y="7271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52462" y="5629160"/>
            <a:ext cx="103378" cy="743102"/>
          </a:xfrm>
          <a:custGeom>
            <a:avLst/>
            <a:gdLst/>
            <a:ahLst/>
            <a:cxnLst/>
            <a:rect l="l" t="t" r="r" b="b"/>
            <a:pathLst>
              <a:path w="103377" h="743102">
                <a:moveTo>
                  <a:pt x="10921" y="648601"/>
                </a:moveTo>
                <a:lnTo>
                  <a:pt x="6984" y="647623"/>
                </a:lnTo>
                <a:lnTo>
                  <a:pt x="3936" y="649439"/>
                </a:lnTo>
                <a:lnTo>
                  <a:pt x="1015" y="651243"/>
                </a:lnTo>
                <a:lnTo>
                  <a:pt x="0" y="655142"/>
                </a:lnTo>
                <a:lnTo>
                  <a:pt x="1777" y="658152"/>
                </a:lnTo>
                <a:lnTo>
                  <a:pt x="52831" y="743102"/>
                </a:lnTo>
                <a:lnTo>
                  <a:pt x="59054" y="730427"/>
                </a:lnTo>
                <a:lnTo>
                  <a:pt x="46354" y="730592"/>
                </a:lnTo>
                <a:lnTo>
                  <a:pt x="59054" y="730427"/>
                </a:lnTo>
                <a:lnTo>
                  <a:pt x="47116" y="727379"/>
                </a:lnTo>
                <a:lnTo>
                  <a:pt x="46052" y="707081"/>
                </a:lnTo>
                <a:lnTo>
                  <a:pt x="12699" y="651611"/>
                </a:lnTo>
                <a:lnTo>
                  <a:pt x="10921" y="648601"/>
                </a:lnTo>
                <a:close/>
              </a:path>
              <a:path w="103377" h="743102">
                <a:moveTo>
                  <a:pt x="92328" y="647560"/>
                </a:moveTo>
                <a:lnTo>
                  <a:pt x="90677" y="650608"/>
                </a:lnTo>
                <a:lnTo>
                  <a:pt x="58751" y="706874"/>
                </a:lnTo>
                <a:lnTo>
                  <a:pt x="58165" y="727227"/>
                </a:lnTo>
                <a:lnTo>
                  <a:pt x="52525" y="717847"/>
                </a:lnTo>
                <a:lnTo>
                  <a:pt x="58751" y="706874"/>
                </a:lnTo>
                <a:lnTo>
                  <a:pt x="49656" y="0"/>
                </a:lnTo>
                <a:lnTo>
                  <a:pt x="36956" y="254"/>
                </a:lnTo>
                <a:lnTo>
                  <a:pt x="46052" y="707081"/>
                </a:lnTo>
                <a:lnTo>
                  <a:pt x="47116" y="727379"/>
                </a:lnTo>
                <a:lnTo>
                  <a:pt x="59054" y="730427"/>
                </a:lnTo>
                <a:lnTo>
                  <a:pt x="52831" y="743102"/>
                </a:lnTo>
                <a:lnTo>
                  <a:pt x="101726" y="656869"/>
                </a:lnTo>
                <a:lnTo>
                  <a:pt x="103377" y="653821"/>
                </a:lnTo>
                <a:lnTo>
                  <a:pt x="102361" y="649947"/>
                </a:lnTo>
                <a:lnTo>
                  <a:pt x="99313" y="648208"/>
                </a:lnTo>
                <a:lnTo>
                  <a:pt x="96265" y="646480"/>
                </a:lnTo>
                <a:lnTo>
                  <a:pt x="92328" y="647560"/>
                </a:lnTo>
                <a:close/>
              </a:path>
              <a:path w="103377" h="743102">
                <a:moveTo>
                  <a:pt x="58165" y="727227"/>
                </a:moveTo>
                <a:lnTo>
                  <a:pt x="58751" y="706874"/>
                </a:lnTo>
                <a:lnTo>
                  <a:pt x="52525" y="717847"/>
                </a:lnTo>
                <a:lnTo>
                  <a:pt x="58165" y="727227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532497" y="5629160"/>
            <a:ext cx="103378" cy="743102"/>
          </a:xfrm>
          <a:custGeom>
            <a:avLst/>
            <a:gdLst/>
            <a:ahLst/>
            <a:cxnLst/>
            <a:rect l="l" t="t" r="r" b="b"/>
            <a:pathLst>
              <a:path w="103377" h="743102">
                <a:moveTo>
                  <a:pt x="10921" y="648601"/>
                </a:moveTo>
                <a:lnTo>
                  <a:pt x="6984" y="647623"/>
                </a:lnTo>
                <a:lnTo>
                  <a:pt x="4063" y="649439"/>
                </a:lnTo>
                <a:lnTo>
                  <a:pt x="1015" y="651243"/>
                </a:lnTo>
                <a:lnTo>
                  <a:pt x="0" y="655142"/>
                </a:lnTo>
                <a:lnTo>
                  <a:pt x="1904" y="658152"/>
                </a:lnTo>
                <a:lnTo>
                  <a:pt x="52831" y="743102"/>
                </a:lnTo>
                <a:lnTo>
                  <a:pt x="59054" y="730427"/>
                </a:lnTo>
                <a:lnTo>
                  <a:pt x="46354" y="730592"/>
                </a:lnTo>
                <a:lnTo>
                  <a:pt x="59054" y="730427"/>
                </a:lnTo>
                <a:lnTo>
                  <a:pt x="47243" y="727379"/>
                </a:lnTo>
                <a:lnTo>
                  <a:pt x="46052" y="707081"/>
                </a:lnTo>
                <a:lnTo>
                  <a:pt x="12699" y="651611"/>
                </a:lnTo>
                <a:lnTo>
                  <a:pt x="10921" y="648601"/>
                </a:lnTo>
                <a:close/>
              </a:path>
              <a:path w="103377" h="743102">
                <a:moveTo>
                  <a:pt x="92328" y="647560"/>
                </a:moveTo>
                <a:lnTo>
                  <a:pt x="90677" y="650608"/>
                </a:lnTo>
                <a:lnTo>
                  <a:pt x="58754" y="707035"/>
                </a:lnTo>
                <a:lnTo>
                  <a:pt x="58165" y="727227"/>
                </a:lnTo>
                <a:lnTo>
                  <a:pt x="52583" y="717942"/>
                </a:lnTo>
                <a:lnTo>
                  <a:pt x="58754" y="707035"/>
                </a:lnTo>
                <a:lnTo>
                  <a:pt x="49656" y="0"/>
                </a:lnTo>
                <a:lnTo>
                  <a:pt x="36956" y="254"/>
                </a:lnTo>
                <a:lnTo>
                  <a:pt x="46052" y="707081"/>
                </a:lnTo>
                <a:lnTo>
                  <a:pt x="47243" y="727379"/>
                </a:lnTo>
                <a:lnTo>
                  <a:pt x="59054" y="730427"/>
                </a:lnTo>
                <a:lnTo>
                  <a:pt x="52831" y="743102"/>
                </a:lnTo>
                <a:lnTo>
                  <a:pt x="101726" y="656869"/>
                </a:lnTo>
                <a:lnTo>
                  <a:pt x="103377" y="653821"/>
                </a:lnTo>
                <a:lnTo>
                  <a:pt x="102361" y="649947"/>
                </a:lnTo>
                <a:lnTo>
                  <a:pt x="99313" y="648208"/>
                </a:lnTo>
                <a:lnTo>
                  <a:pt x="96265" y="646480"/>
                </a:lnTo>
                <a:lnTo>
                  <a:pt x="92328" y="647560"/>
                </a:lnTo>
                <a:close/>
              </a:path>
              <a:path w="103377" h="743102">
                <a:moveTo>
                  <a:pt x="58165" y="727227"/>
                </a:moveTo>
                <a:lnTo>
                  <a:pt x="58754" y="707035"/>
                </a:lnTo>
                <a:lnTo>
                  <a:pt x="52583" y="717942"/>
                </a:lnTo>
                <a:lnTo>
                  <a:pt x="58165" y="727227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095234" y="5629160"/>
            <a:ext cx="103378" cy="743102"/>
          </a:xfrm>
          <a:custGeom>
            <a:avLst/>
            <a:gdLst/>
            <a:ahLst/>
            <a:cxnLst/>
            <a:rect l="l" t="t" r="r" b="b"/>
            <a:pathLst>
              <a:path w="103377" h="743102">
                <a:moveTo>
                  <a:pt x="10921" y="648601"/>
                </a:moveTo>
                <a:lnTo>
                  <a:pt x="6984" y="647623"/>
                </a:lnTo>
                <a:lnTo>
                  <a:pt x="3936" y="649439"/>
                </a:lnTo>
                <a:lnTo>
                  <a:pt x="1015" y="651243"/>
                </a:lnTo>
                <a:lnTo>
                  <a:pt x="0" y="655142"/>
                </a:lnTo>
                <a:lnTo>
                  <a:pt x="1777" y="658152"/>
                </a:lnTo>
                <a:lnTo>
                  <a:pt x="52831" y="743102"/>
                </a:lnTo>
                <a:lnTo>
                  <a:pt x="59054" y="730427"/>
                </a:lnTo>
                <a:lnTo>
                  <a:pt x="46354" y="730592"/>
                </a:lnTo>
                <a:lnTo>
                  <a:pt x="59054" y="730427"/>
                </a:lnTo>
                <a:lnTo>
                  <a:pt x="47116" y="727379"/>
                </a:lnTo>
                <a:lnTo>
                  <a:pt x="46052" y="707081"/>
                </a:lnTo>
                <a:lnTo>
                  <a:pt x="12699" y="651611"/>
                </a:lnTo>
                <a:lnTo>
                  <a:pt x="10921" y="648601"/>
                </a:lnTo>
                <a:close/>
              </a:path>
              <a:path w="103377" h="743102">
                <a:moveTo>
                  <a:pt x="92328" y="647560"/>
                </a:moveTo>
                <a:lnTo>
                  <a:pt x="90677" y="650608"/>
                </a:lnTo>
                <a:lnTo>
                  <a:pt x="58751" y="706874"/>
                </a:lnTo>
                <a:lnTo>
                  <a:pt x="58165" y="727227"/>
                </a:lnTo>
                <a:lnTo>
                  <a:pt x="52525" y="717847"/>
                </a:lnTo>
                <a:lnTo>
                  <a:pt x="58751" y="706874"/>
                </a:lnTo>
                <a:lnTo>
                  <a:pt x="49656" y="0"/>
                </a:lnTo>
                <a:lnTo>
                  <a:pt x="36956" y="254"/>
                </a:lnTo>
                <a:lnTo>
                  <a:pt x="46052" y="707081"/>
                </a:lnTo>
                <a:lnTo>
                  <a:pt x="47116" y="727379"/>
                </a:lnTo>
                <a:lnTo>
                  <a:pt x="59054" y="730427"/>
                </a:lnTo>
                <a:lnTo>
                  <a:pt x="52831" y="743102"/>
                </a:lnTo>
                <a:lnTo>
                  <a:pt x="101726" y="656869"/>
                </a:lnTo>
                <a:lnTo>
                  <a:pt x="103377" y="653821"/>
                </a:lnTo>
                <a:lnTo>
                  <a:pt x="102361" y="649947"/>
                </a:lnTo>
                <a:lnTo>
                  <a:pt x="99313" y="648208"/>
                </a:lnTo>
                <a:lnTo>
                  <a:pt x="96265" y="646480"/>
                </a:lnTo>
                <a:lnTo>
                  <a:pt x="92328" y="647560"/>
                </a:lnTo>
                <a:close/>
              </a:path>
              <a:path w="103377" h="743102">
                <a:moveTo>
                  <a:pt x="58165" y="727227"/>
                </a:moveTo>
                <a:lnTo>
                  <a:pt x="58751" y="706874"/>
                </a:lnTo>
                <a:lnTo>
                  <a:pt x="52525" y="717847"/>
                </a:lnTo>
                <a:lnTo>
                  <a:pt x="58165" y="727227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682482" y="5622048"/>
            <a:ext cx="103378" cy="743013"/>
          </a:xfrm>
          <a:custGeom>
            <a:avLst/>
            <a:gdLst/>
            <a:ahLst/>
            <a:cxnLst/>
            <a:rect l="l" t="t" r="r" b="b"/>
            <a:pathLst>
              <a:path w="103377" h="743013">
                <a:moveTo>
                  <a:pt x="10794" y="648512"/>
                </a:moveTo>
                <a:lnTo>
                  <a:pt x="6984" y="647534"/>
                </a:lnTo>
                <a:lnTo>
                  <a:pt x="3936" y="649351"/>
                </a:lnTo>
                <a:lnTo>
                  <a:pt x="888" y="651154"/>
                </a:lnTo>
                <a:lnTo>
                  <a:pt x="0" y="655053"/>
                </a:lnTo>
                <a:lnTo>
                  <a:pt x="1777" y="658063"/>
                </a:lnTo>
                <a:lnTo>
                  <a:pt x="52831" y="743013"/>
                </a:lnTo>
                <a:lnTo>
                  <a:pt x="58927" y="730338"/>
                </a:lnTo>
                <a:lnTo>
                  <a:pt x="46227" y="730504"/>
                </a:lnTo>
                <a:lnTo>
                  <a:pt x="58927" y="730338"/>
                </a:lnTo>
                <a:lnTo>
                  <a:pt x="47116" y="727278"/>
                </a:lnTo>
                <a:lnTo>
                  <a:pt x="45928" y="706941"/>
                </a:lnTo>
                <a:lnTo>
                  <a:pt x="12699" y="651522"/>
                </a:lnTo>
                <a:lnTo>
                  <a:pt x="10794" y="648512"/>
                </a:lnTo>
                <a:close/>
              </a:path>
              <a:path w="103377" h="743013">
                <a:moveTo>
                  <a:pt x="92328" y="647471"/>
                </a:moveTo>
                <a:lnTo>
                  <a:pt x="90550" y="650519"/>
                </a:lnTo>
                <a:lnTo>
                  <a:pt x="58630" y="706930"/>
                </a:lnTo>
                <a:lnTo>
                  <a:pt x="58038" y="727138"/>
                </a:lnTo>
                <a:lnTo>
                  <a:pt x="52460" y="717834"/>
                </a:lnTo>
                <a:lnTo>
                  <a:pt x="58630" y="706930"/>
                </a:lnTo>
                <a:lnTo>
                  <a:pt x="49656" y="0"/>
                </a:lnTo>
                <a:lnTo>
                  <a:pt x="36956" y="127"/>
                </a:lnTo>
                <a:lnTo>
                  <a:pt x="45928" y="706941"/>
                </a:lnTo>
                <a:lnTo>
                  <a:pt x="47116" y="727278"/>
                </a:lnTo>
                <a:lnTo>
                  <a:pt x="58927" y="730338"/>
                </a:lnTo>
                <a:lnTo>
                  <a:pt x="52831" y="743013"/>
                </a:lnTo>
                <a:lnTo>
                  <a:pt x="101599" y="656780"/>
                </a:lnTo>
                <a:lnTo>
                  <a:pt x="103377" y="653732"/>
                </a:lnTo>
                <a:lnTo>
                  <a:pt x="102234" y="649846"/>
                </a:lnTo>
                <a:lnTo>
                  <a:pt x="99186" y="648119"/>
                </a:lnTo>
                <a:lnTo>
                  <a:pt x="96138" y="646391"/>
                </a:lnTo>
                <a:lnTo>
                  <a:pt x="92328" y="647471"/>
                </a:lnTo>
                <a:close/>
              </a:path>
              <a:path w="103377" h="743013">
                <a:moveTo>
                  <a:pt x="58038" y="727138"/>
                </a:moveTo>
                <a:lnTo>
                  <a:pt x="58630" y="706930"/>
                </a:lnTo>
                <a:lnTo>
                  <a:pt x="52460" y="717834"/>
                </a:lnTo>
                <a:lnTo>
                  <a:pt x="58038" y="7271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916416" y="5629160"/>
            <a:ext cx="103378" cy="743102"/>
          </a:xfrm>
          <a:custGeom>
            <a:avLst/>
            <a:gdLst/>
            <a:ahLst/>
            <a:cxnLst/>
            <a:rect l="l" t="t" r="r" b="b"/>
            <a:pathLst>
              <a:path w="103377" h="743102">
                <a:moveTo>
                  <a:pt x="10794" y="648601"/>
                </a:moveTo>
                <a:lnTo>
                  <a:pt x="6984" y="647623"/>
                </a:lnTo>
                <a:lnTo>
                  <a:pt x="3936" y="649439"/>
                </a:lnTo>
                <a:lnTo>
                  <a:pt x="888" y="651243"/>
                </a:lnTo>
                <a:lnTo>
                  <a:pt x="0" y="655142"/>
                </a:lnTo>
                <a:lnTo>
                  <a:pt x="1777" y="658152"/>
                </a:lnTo>
                <a:lnTo>
                  <a:pt x="52831" y="743102"/>
                </a:lnTo>
                <a:lnTo>
                  <a:pt x="58927" y="730427"/>
                </a:lnTo>
                <a:lnTo>
                  <a:pt x="46227" y="730592"/>
                </a:lnTo>
                <a:lnTo>
                  <a:pt x="58927" y="730427"/>
                </a:lnTo>
                <a:lnTo>
                  <a:pt x="47116" y="727379"/>
                </a:lnTo>
                <a:lnTo>
                  <a:pt x="45928" y="707030"/>
                </a:lnTo>
                <a:lnTo>
                  <a:pt x="12699" y="651611"/>
                </a:lnTo>
                <a:lnTo>
                  <a:pt x="10794" y="648601"/>
                </a:lnTo>
                <a:close/>
              </a:path>
              <a:path w="103377" h="743102">
                <a:moveTo>
                  <a:pt x="92328" y="647560"/>
                </a:moveTo>
                <a:lnTo>
                  <a:pt x="90550" y="650608"/>
                </a:lnTo>
                <a:lnTo>
                  <a:pt x="58631" y="707028"/>
                </a:lnTo>
                <a:lnTo>
                  <a:pt x="58038" y="727227"/>
                </a:lnTo>
                <a:lnTo>
                  <a:pt x="52463" y="717929"/>
                </a:lnTo>
                <a:lnTo>
                  <a:pt x="58631" y="707028"/>
                </a:lnTo>
                <a:lnTo>
                  <a:pt x="49656" y="0"/>
                </a:lnTo>
                <a:lnTo>
                  <a:pt x="36956" y="254"/>
                </a:lnTo>
                <a:lnTo>
                  <a:pt x="45928" y="707030"/>
                </a:lnTo>
                <a:lnTo>
                  <a:pt x="47116" y="727379"/>
                </a:lnTo>
                <a:lnTo>
                  <a:pt x="58927" y="730427"/>
                </a:lnTo>
                <a:lnTo>
                  <a:pt x="52831" y="743102"/>
                </a:lnTo>
                <a:lnTo>
                  <a:pt x="101599" y="656869"/>
                </a:lnTo>
                <a:lnTo>
                  <a:pt x="103377" y="653821"/>
                </a:lnTo>
                <a:lnTo>
                  <a:pt x="102234" y="649947"/>
                </a:lnTo>
                <a:lnTo>
                  <a:pt x="99186" y="648208"/>
                </a:lnTo>
                <a:lnTo>
                  <a:pt x="96138" y="646480"/>
                </a:lnTo>
                <a:lnTo>
                  <a:pt x="92328" y="647560"/>
                </a:lnTo>
                <a:close/>
              </a:path>
              <a:path w="103377" h="743102">
                <a:moveTo>
                  <a:pt x="58038" y="727227"/>
                </a:moveTo>
                <a:lnTo>
                  <a:pt x="58631" y="707028"/>
                </a:lnTo>
                <a:lnTo>
                  <a:pt x="52463" y="717929"/>
                </a:lnTo>
                <a:lnTo>
                  <a:pt x="58038" y="727227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254481" y="4791049"/>
            <a:ext cx="1780286" cy="830999"/>
          </a:xfrm>
          <a:custGeom>
            <a:avLst/>
            <a:gdLst/>
            <a:ahLst/>
            <a:cxnLst/>
            <a:rect l="l" t="t" r="r" b="b"/>
            <a:pathLst>
              <a:path w="1780286" h="830999">
                <a:moveTo>
                  <a:pt x="0" y="0"/>
                </a:moveTo>
                <a:lnTo>
                  <a:pt x="0" y="830999"/>
                </a:lnTo>
                <a:lnTo>
                  <a:pt x="1780286" y="830999"/>
                </a:lnTo>
                <a:lnTo>
                  <a:pt x="1780286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52298" y="4810099"/>
            <a:ext cx="628650" cy="830999"/>
          </a:xfrm>
          <a:custGeom>
            <a:avLst/>
            <a:gdLst/>
            <a:ahLst/>
            <a:cxnLst/>
            <a:rect l="l" t="t" r="r" b="b"/>
            <a:pathLst>
              <a:path w="628650" h="830999">
                <a:moveTo>
                  <a:pt x="0" y="0"/>
                </a:moveTo>
                <a:lnTo>
                  <a:pt x="0" y="830999"/>
                </a:lnTo>
                <a:lnTo>
                  <a:pt x="628650" y="830999"/>
                </a:lnTo>
                <a:lnTo>
                  <a:pt x="62865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814437" y="5629160"/>
            <a:ext cx="103378" cy="743102"/>
          </a:xfrm>
          <a:custGeom>
            <a:avLst/>
            <a:gdLst/>
            <a:ahLst/>
            <a:cxnLst/>
            <a:rect l="l" t="t" r="r" b="b"/>
            <a:pathLst>
              <a:path w="103377" h="743102">
                <a:moveTo>
                  <a:pt x="10921" y="648601"/>
                </a:moveTo>
                <a:lnTo>
                  <a:pt x="6984" y="647623"/>
                </a:lnTo>
                <a:lnTo>
                  <a:pt x="3936" y="649439"/>
                </a:lnTo>
                <a:lnTo>
                  <a:pt x="1015" y="651243"/>
                </a:lnTo>
                <a:lnTo>
                  <a:pt x="0" y="655142"/>
                </a:lnTo>
                <a:lnTo>
                  <a:pt x="1777" y="658152"/>
                </a:lnTo>
                <a:lnTo>
                  <a:pt x="52831" y="743102"/>
                </a:lnTo>
                <a:lnTo>
                  <a:pt x="59054" y="730427"/>
                </a:lnTo>
                <a:lnTo>
                  <a:pt x="46354" y="730592"/>
                </a:lnTo>
                <a:lnTo>
                  <a:pt x="59054" y="730427"/>
                </a:lnTo>
                <a:lnTo>
                  <a:pt x="47116" y="727379"/>
                </a:lnTo>
                <a:lnTo>
                  <a:pt x="46052" y="707081"/>
                </a:lnTo>
                <a:lnTo>
                  <a:pt x="12699" y="651611"/>
                </a:lnTo>
                <a:lnTo>
                  <a:pt x="10921" y="648601"/>
                </a:lnTo>
                <a:close/>
              </a:path>
              <a:path w="103377" h="743102">
                <a:moveTo>
                  <a:pt x="92328" y="647560"/>
                </a:moveTo>
                <a:lnTo>
                  <a:pt x="90550" y="650608"/>
                </a:lnTo>
                <a:lnTo>
                  <a:pt x="58751" y="706815"/>
                </a:lnTo>
                <a:lnTo>
                  <a:pt x="58165" y="727227"/>
                </a:lnTo>
                <a:lnTo>
                  <a:pt x="52517" y="717833"/>
                </a:lnTo>
                <a:lnTo>
                  <a:pt x="58751" y="706815"/>
                </a:lnTo>
                <a:lnTo>
                  <a:pt x="49656" y="0"/>
                </a:lnTo>
                <a:lnTo>
                  <a:pt x="36956" y="254"/>
                </a:lnTo>
                <a:lnTo>
                  <a:pt x="46052" y="707081"/>
                </a:lnTo>
                <a:lnTo>
                  <a:pt x="47116" y="727379"/>
                </a:lnTo>
                <a:lnTo>
                  <a:pt x="59054" y="730427"/>
                </a:lnTo>
                <a:lnTo>
                  <a:pt x="52831" y="743102"/>
                </a:lnTo>
                <a:lnTo>
                  <a:pt x="101726" y="656869"/>
                </a:lnTo>
                <a:lnTo>
                  <a:pt x="103377" y="653821"/>
                </a:lnTo>
                <a:lnTo>
                  <a:pt x="102361" y="649947"/>
                </a:lnTo>
                <a:lnTo>
                  <a:pt x="99313" y="648208"/>
                </a:lnTo>
                <a:lnTo>
                  <a:pt x="96265" y="646480"/>
                </a:lnTo>
                <a:lnTo>
                  <a:pt x="92328" y="647560"/>
                </a:lnTo>
                <a:close/>
              </a:path>
              <a:path w="103377" h="743102">
                <a:moveTo>
                  <a:pt x="58165" y="727227"/>
                </a:moveTo>
                <a:lnTo>
                  <a:pt x="58751" y="706815"/>
                </a:lnTo>
                <a:lnTo>
                  <a:pt x="52517" y="717833"/>
                </a:lnTo>
                <a:lnTo>
                  <a:pt x="58165" y="727227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385683" y="5622048"/>
            <a:ext cx="103378" cy="743013"/>
          </a:xfrm>
          <a:custGeom>
            <a:avLst/>
            <a:gdLst/>
            <a:ahLst/>
            <a:cxnLst/>
            <a:rect l="l" t="t" r="r" b="b"/>
            <a:pathLst>
              <a:path w="103377" h="743013">
                <a:moveTo>
                  <a:pt x="10794" y="648512"/>
                </a:moveTo>
                <a:lnTo>
                  <a:pt x="6984" y="647534"/>
                </a:lnTo>
                <a:lnTo>
                  <a:pt x="3936" y="649351"/>
                </a:lnTo>
                <a:lnTo>
                  <a:pt x="888" y="651154"/>
                </a:lnTo>
                <a:lnTo>
                  <a:pt x="0" y="655053"/>
                </a:lnTo>
                <a:lnTo>
                  <a:pt x="1777" y="658063"/>
                </a:lnTo>
                <a:lnTo>
                  <a:pt x="52831" y="743013"/>
                </a:lnTo>
                <a:lnTo>
                  <a:pt x="58927" y="730338"/>
                </a:lnTo>
                <a:lnTo>
                  <a:pt x="46227" y="730504"/>
                </a:lnTo>
                <a:lnTo>
                  <a:pt x="58927" y="730338"/>
                </a:lnTo>
                <a:lnTo>
                  <a:pt x="47116" y="727278"/>
                </a:lnTo>
                <a:lnTo>
                  <a:pt x="45928" y="706941"/>
                </a:lnTo>
                <a:lnTo>
                  <a:pt x="12699" y="651522"/>
                </a:lnTo>
                <a:lnTo>
                  <a:pt x="10794" y="648512"/>
                </a:lnTo>
                <a:close/>
              </a:path>
              <a:path w="103377" h="743013">
                <a:moveTo>
                  <a:pt x="92328" y="647471"/>
                </a:moveTo>
                <a:lnTo>
                  <a:pt x="90550" y="650519"/>
                </a:lnTo>
                <a:lnTo>
                  <a:pt x="58630" y="706930"/>
                </a:lnTo>
                <a:lnTo>
                  <a:pt x="58038" y="727138"/>
                </a:lnTo>
                <a:lnTo>
                  <a:pt x="52460" y="717834"/>
                </a:lnTo>
                <a:lnTo>
                  <a:pt x="58630" y="706930"/>
                </a:lnTo>
                <a:lnTo>
                  <a:pt x="49656" y="0"/>
                </a:lnTo>
                <a:lnTo>
                  <a:pt x="36956" y="127"/>
                </a:lnTo>
                <a:lnTo>
                  <a:pt x="45928" y="706941"/>
                </a:lnTo>
                <a:lnTo>
                  <a:pt x="47116" y="727278"/>
                </a:lnTo>
                <a:lnTo>
                  <a:pt x="58927" y="730338"/>
                </a:lnTo>
                <a:lnTo>
                  <a:pt x="52831" y="743013"/>
                </a:lnTo>
                <a:lnTo>
                  <a:pt x="101599" y="656780"/>
                </a:lnTo>
                <a:lnTo>
                  <a:pt x="103377" y="653732"/>
                </a:lnTo>
                <a:lnTo>
                  <a:pt x="102234" y="649846"/>
                </a:lnTo>
                <a:lnTo>
                  <a:pt x="99186" y="648119"/>
                </a:lnTo>
                <a:lnTo>
                  <a:pt x="96138" y="646391"/>
                </a:lnTo>
                <a:lnTo>
                  <a:pt x="92328" y="647471"/>
                </a:lnTo>
                <a:close/>
              </a:path>
              <a:path w="103377" h="743013">
                <a:moveTo>
                  <a:pt x="58038" y="727138"/>
                </a:moveTo>
                <a:lnTo>
                  <a:pt x="58630" y="706930"/>
                </a:lnTo>
                <a:lnTo>
                  <a:pt x="52460" y="717834"/>
                </a:lnTo>
                <a:lnTo>
                  <a:pt x="58038" y="727138"/>
                </a:lnTo>
                <a:close/>
              </a:path>
            </a:pathLst>
          </a:custGeom>
          <a:solidFill>
            <a:srgbClr val="4D80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09436" y="923467"/>
            <a:ext cx="3473068" cy="2601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05487" y="952500"/>
            <a:ext cx="3619512" cy="2619375"/>
          </a:xfrm>
          <a:custGeom>
            <a:avLst/>
            <a:gdLst/>
            <a:ahLst/>
            <a:cxnLst/>
            <a:rect l="l" t="t" r="r" b="b"/>
            <a:pathLst>
              <a:path w="3619512" h="2619375">
                <a:moveTo>
                  <a:pt x="0" y="0"/>
                </a:moveTo>
                <a:lnTo>
                  <a:pt x="0" y="2619374"/>
                </a:lnTo>
                <a:lnTo>
                  <a:pt x="3619512" y="2619374"/>
                </a:lnTo>
                <a:lnTo>
                  <a:pt x="3619512" y="0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414051" y="546609"/>
            <a:ext cx="47526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CMS-D</a:t>
            </a:r>
            <a:r>
              <a:rPr sz="3600" b="1" spc="-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G Hi</a:t>
            </a:r>
            <a:r>
              <a:rPr sz="3600" b="1" spc="-19" baseline="3413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o</a:t>
            </a:r>
            <a:r>
              <a:rPr sz="3600" b="1" spc="14" baseline="3413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y and Massachuse</a:t>
            </a:r>
            <a:r>
              <a:rPr sz="3600" b="1" spc="-25" baseline="3413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64663" y="546609"/>
            <a:ext cx="6476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HDD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09986" y="546609"/>
            <a:ext cx="5451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52896" y="546609"/>
            <a:ext cx="11650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1970B8"/>
                </a:solidFill>
                <a:latin typeface="Calibri"/>
                <a:cs typeface="Calibri"/>
              </a:rPr>
              <a:t>Timeline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20" y="922784"/>
            <a:ext cx="525785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 </a:t>
            </a:r>
            <a:r>
              <a:rPr sz="2100" spc="15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 </a:t>
            </a:r>
            <a:r>
              <a:rPr sz="2100" spc="15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2100" spc="15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Financ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 </a:t>
            </a:r>
            <a:r>
              <a:rPr sz="2100" spc="15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Ad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inist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 </a:t>
            </a:r>
            <a:r>
              <a:rPr sz="2100" spc="1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(HC</a:t>
            </a:r>
            <a:r>
              <a:rPr sz="2100" spc="-84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A), </a:t>
            </a:r>
            <a:r>
              <a:rPr sz="2100" spc="16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2100" spc="1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essor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20" y="1136147"/>
            <a:ext cx="55746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02864" y="1136147"/>
            <a:ext cx="20410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17042" y="1136147"/>
            <a:ext cx="29448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20928" y="1136147"/>
            <a:ext cx="97124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  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01688" y="1136147"/>
            <a:ext cx="73381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44978" y="1136147"/>
            <a:ext cx="32513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7839" y="1136147"/>
            <a:ext cx="151753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Medi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aid   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vices,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03" y="1349511"/>
            <a:ext cx="5262232" cy="25513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17" marR="3098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imple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ted </a:t>
            </a:r>
            <a:r>
              <a:rPr sz="2100" spc="31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HC</a:t>
            </a:r>
            <a:r>
              <a:rPr sz="2100" b="1" spc="-75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b="1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b="1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b="1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 </a:t>
            </a:r>
            <a:r>
              <a:rPr sz="2100" b="1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 </a:t>
            </a:r>
            <a:r>
              <a:rPr sz="2100" spc="31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1983 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 </a:t>
            </a:r>
            <a:r>
              <a:rPr sz="2100" spc="31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measu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2100" spc="31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patient 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esou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endParaRPr sz="1400">
              <a:latin typeface="Calibri"/>
              <a:cs typeface="Calibri"/>
            </a:endParaRPr>
          </a:p>
          <a:p>
            <a:pPr marL="12717">
              <a:lnSpc>
                <a:spcPts val="1680"/>
              </a:lnSpc>
              <a:spcBef>
                <a:spcPts val="7"/>
              </a:spcBef>
            </a:pP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onsu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ption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popu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on.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ir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DRG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em</a:t>
            </a:r>
            <a:endParaRPr sz="1400">
              <a:latin typeface="Calibri"/>
              <a:cs typeface="Calibri"/>
            </a:endParaRPr>
          </a:p>
          <a:p>
            <a:pPr marL="12717" marR="2145">
              <a:lnSpc>
                <a:spcPts val="1685"/>
              </a:lnSpc>
              <a:spcBef>
                <a:spcPts val="0"/>
              </a:spcBef>
            </a:pP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“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od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4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”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sup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li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t.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12717" marR="699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init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al  </a:t>
            </a:r>
            <a:r>
              <a:rPr sz="2100" spc="10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ch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ects  </a:t>
            </a:r>
            <a:r>
              <a:rPr sz="2100" spc="10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  </a:t>
            </a:r>
            <a:r>
              <a:rPr sz="2100" spc="9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 </a:t>
            </a:r>
            <a:r>
              <a:rPr sz="2100" spc="1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CMS-DRG  </a:t>
            </a:r>
            <a:r>
              <a:rPr sz="2100" spc="9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em  </a:t>
            </a:r>
            <a:r>
              <a:rPr sz="2100" spc="9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abli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hed  </a:t>
            </a:r>
            <a:r>
              <a:rPr sz="2100" spc="1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3  </a:t>
            </a:r>
            <a:r>
              <a:rPr sz="2100" spc="10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major</a:t>
            </a:r>
            <a:endParaRPr sz="1400">
              <a:latin typeface="Calibri"/>
              <a:cs typeface="Calibri"/>
            </a:endParaRPr>
          </a:p>
          <a:p>
            <a:pPr marL="12717" marR="4012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diagnostic 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ori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 </a:t>
            </a:r>
            <a:r>
              <a:rPr sz="2100" spc="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(MDCs)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as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 </a:t>
            </a:r>
            <a:r>
              <a:rPr sz="2100" spc="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of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oriz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ng </a:t>
            </a:r>
            <a:r>
              <a:rPr sz="2100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these</a:t>
            </a:r>
            <a:endParaRPr sz="1400">
              <a:latin typeface="Calibri"/>
              <a:cs typeface="Calibri"/>
            </a:endParaRPr>
          </a:p>
          <a:p>
            <a:pPr marL="12717" marR="2420">
              <a:lnSpc>
                <a:spcPts val="1680"/>
              </a:lnSpc>
            </a:pP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oducts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r>
              <a:rPr sz="2100" spc="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50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we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bd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vi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100" spc="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4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DRG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4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ba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100" spc="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17" marR="2687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26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as</a:t>
            </a:r>
            <a:r>
              <a:rPr sz="2100" spc="28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27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us,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ys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e,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ymp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oms,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om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rbi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it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  <a:p>
            <a:pPr marL="12717" marR="2733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2100" spc="1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disc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ge</a:t>
            </a:r>
            <a:r>
              <a:rPr sz="2100" spc="1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us.</a:t>
            </a:r>
            <a:r>
              <a:rPr sz="2100" spc="1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ile</a:t>
            </a:r>
            <a:r>
              <a:rPr sz="2100" spc="1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q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ue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13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modifi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tions</a:t>
            </a:r>
            <a:r>
              <a:rPr sz="2100" spc="1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1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2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17" marR="3153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Gs  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ude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1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-M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6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ts,</a:t>
            </a:r>
            <a:r>
              <a:rPr sz="2100" spc="1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6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39" baseline="1950" dirty="0" smtClean="0">
                <a:solidFill>
                  <a:srgbClr val="221F1F"/>
                </a:solidFill>
                <a:latin typeface="Calibri"/>
                <a:cs typeface="Calibri"/>
              </a:rPr>
              <a:t>k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16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oc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16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16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od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ifi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17" marR="3821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has</a:t>
            </a:r>
            <a:r>
              <a:rPr sz="2100" spc="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be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2100" spc="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oble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el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ing</a:t>
            </a:r>
            <a:r>
              <a:rPr sz="2100" spc="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primarily</a:t>
            </a:r>
            <a:r>
              <a:rPr sz="2100" spc="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to</a:t>
            </a:r>
            <a:r>
              <a:rPr sz="2100" spc="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elderly</a:t>
            </a:r>
            <a:r>
              <a:rPr sz="2100" spc="5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po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la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ion. </a:t>
            </a:r>
            <a:r>
              <a:rPr sz="2100" spc="109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12717" marR="2251">
              <a:lnSpc>
                <a:spcPts val="1680"/>
              </a:lnSpc>
            </a:pPr>
            <a:r>
              <a:rPr sz="2100" spc="-64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ans</a:t>
            </a:r>
            <a:r>
              <a:rPr sz="2100" spc="1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Hea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th</a:t>
            </a:r>
            <a:r>
              <a:rPr sz="2100" spc="17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mini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tion</a:t>
            </a:r>
            <a:r>
              <a:rPr sz="2100" spc="17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VHAF-</a:t>
            </a:r>
            <a:r>
              <a:rPr sz="2100" b="1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DR</a:t>
            </a:r>
            <a:r>
              <a:rPr sz="2100" b="1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  </a:t>
            </a:r>
            <a:r>
              <a:rPr sz="2100" b="1" spc="24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is</a:t>
            </a:r>
            <a:r>
              <a:rPr sz="2100" spc="17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ased</a:t>
            </a:r>
            <a:r>
              <a:rPr sz="2100" spc="1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2100" spc="16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19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CMS-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2100" spc="-4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2977">
              <a:lnSpc>
                <a:spcPts val="1680"/>
              </a:lnSpc>
            </a:pP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with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fineme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ts</a:t>
            </a:r>
            <a:r>
              <a:rPr sz="2100" spc="30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2100" spc="28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3M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19" baseline="195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ev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erity</a:t>
            </a:r>
            <a:r>
              <a:rPr sz="2100" spc="27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27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28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9" baseline="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14" baseline="195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ans</a:t>
            </a:r>
            <a:r>
              <a:rPr sz="2100" spc="281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population</a:t>
            </a:r>
            <a:r>
              <a:rPr sz="2100" spc="266" baseline="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9" baseline="195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2100" spc="4" baseline="195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2100" spc="0" baseline="195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03" y="3910473"/>
            <a:ext cx="7944618" cy="3912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355"/>
              </a:lnSpc>
              <a:spcBef>
                <a:spcPts val="67"/>
              </a:spcBef>
            </a:pPr>
            <a:r>
              <a:rPr sz="2100" spc="-4" baseline="-1950" dirty="0" smtClean="0">
                <a:solidFill>
                  <a:srgbClr val="221F1F"/>
                </a:solidFill>
                <a:latin typeface="Calibri"/>
                <a:cs typeface="Calibri"/>
              </a:rPr>
              <a:t>non</a:t>
            </a:r>
            <a:r>
              <a:rPr sz="2100" spc="0" baseline="-195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2100" spc="-4" baseline="-1950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2100" spc="-14" baseline="-1950" dirty="0" smtClean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2100" spc="0" baseline="-195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2100" spc="-25" baseline="-195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2100" spc="0" baseline="-1950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2100" spc="4" baseline="-195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100" spc="-4" baseline="-1950" dirty="0" smtClean="0">
                <a:solidFill>
                  <a:srgbClr val="221F1F"/>
                </a:solidFill>
                <a:latin typeface="Calibri"/>
                <a:cs typeface="Calibri"/>
              </a:rPr>
              <a:t>population.</a:t>
            </a:r>
            <a:endParaRPr sz="1400">
              <a:latin typeface="Calibri"/>
              <a:cs typeface="Calibri"/>
            </a:endParaRPr>
          </a:p>
          <a:p>
            <a:pPr marL="1670198">
              <a:lnSpc>
                <a:spcPts val="1660"/>
              </a:lnSpc>
              <a:spcBef>
                <a:spcPts val="15"/>
              </a:spcBef>
            </a:pP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Tim</a:t>
            </a:r>
            <a:r>
              <a:rPr sz="2700" b="1" spc="9" baseline="4551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lin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e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o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f</a:t>
            </a:r>
            <a:r>
              <a:rPr sz="2700" b="1" spc="-1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HC</a:t>
            </a:r>
            <a:r>
              <a:rPr sz="2700" b="1" spc="-94" baseline="4551" dirty="0" smtClean="0">
                <a:solidFill>
                  <a:srgbClr val="1970B8"/>
                </a:solidFill>
                <a:latin typeface="Calibri"/>
                <a:cs typeface="Calibri"/>
              </a:rPr>
              <a:t>F</a:t>
            </a:r>
            <a:r>
              <a:rPr sz="2700" b="1" spc="25" baseline="4551" dirty="0" smtClean="0">
                <a:solidFill>
                  <a:srgbClr val="1970B8"/>
                </a:solidFill>
                <a:latin typeface="Calibri"/>
                <a:cs typeface="Calibri"/>
              </a:rPr>
              <a:t>A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,</a:t>
            </a:r>
            <a:r>
              <a:rPr sz="2700" b="1" spc="-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VHA</a:t>
            </a:r>
            <a:r>
              <a:rPr sz="2700" b="1" spc="-150" baseline="4551" dirty="0" smtClean="0">
                <a:solidFill>
                  <a:srgbClr val="1970B8"/>
                </a:solidFill>
                <a:latin typeface="Calibri"/>
                <a:cs typeface="Calibri"/>
              </a:rPr>
              <a:t>F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,</a:t>
            </a:r>
            <a:r>
              <a:rPr sz="2700" b="1" spc="-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an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d</a:t>
            </a:r>
            <a:r>
              <a:rPr sz="2700" b="1" spc="-1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CM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2700" b="1" spc="14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D</a:t>
            </a:r>
            <a:r>
              <a:rPr sz="2700" b="1" spc="-14" baseline="4551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G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Us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2700" b="1" spc="-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i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n</a:t>
            </a:r>
            <a:r>
              <a:rPr sz="2700" b="1" spc="-4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Massachus</a:t>
            </a:r>
            <a:r>
              <a:rPr sz="2700" b="1" spc="-14" baseline="4551" dirty="0" smtClean="0">
                <a:solidFill>
                  <a:srgbClr val="1970B8"/>
                </a:solidFill>
                <a:latin typeface="Calibri"/>
                <a:cs typeface="Calibri"/>
              </a:rPr>
              <a:t>e</a:t>
            </a:r>
            <a:r>
              <a:rPr sz="2700" b="1" spc="-19" baseline="4551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t</a:t>
            </a:r>
            <a:r>
              <a:rPr sz="2700" b="1" spc="0" baseline="4551" dirty="0" smtClean="0">
                <a:solidFill>
                  <a:srgbClr val="1970B8"/>
                </a:solidFill>
                <a:latin typeface="Calibri"/>
                <a:cs typeface="Calibri"/>
              </a:rPr>
              <a:t>s</a:t>
            </a:r>
            <a:r>
              <a:rPr sz="2700" b="1" spc="-29" baseline="4551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2700" b="1" spc="4" baseline="4551" dirty="0" smtClean="0">
                <a:solidFill>
                  <a:srgbClr val="1970B8"/>
                </a:solidFill>
                <a:latin typeface="Calibri"/>
                <a:cs typeface="Calibri"/>
              </a:rPr>
              <a:t>HDD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99801" y="4533527"/>
            <a:ext cx="157522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4" baseline="3034" dirty="0" smtClean="0">
                <a:solidFill>
                  <a:srgbClr val="EC2024"/>
                </a:solidFill>
                <a:latin typeface="Calibri"/>
                <a:cs typeface="Calibri"/>
              </a:rPr>
              <a:t>Annua</a:t>
            </a:r>
            <a:r>
              <a:rPr sz="2700" b="1" spc="0" baseline="3034" dirty="0" smtClean="0">
                <a:solidFill>
                  <a:srgbClr val="EC2024"/>
                </a:solidFill>
                <a:latin typeface="Calibri"/>
                <a:cs typeface="Calibri"/>
              </a:rPr>
              <a:t>l</a:t>
            </a:r>
            <a:r>
              <a:rPr sz="2700" b="1" spc="-29" baseline="3034" dirty="0" smtClean="0">
                <a:solidFill>
                  <a:srgbClr val="EC2024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EC2024"/>
                </a:solidFill>
                <a:latin typeface="Calibri"/>
                <a:cs typeface="Calibri"/>
              </a:rPr>
              <a:t>Upd</a:t>
            </a:r>
            <a:r>
              <a:rPr sz="2700" b="1" spc="-9" baseline="3034" dirty="0" smtClean="0">
                <a:solidFill>
                  <a:srgbClr val="EC2024"/>
                </a:solidFill>
                <a:latin typeface="Calibri"/>
                <a:cs typeface="Calibri"/>
              </a:rPr>
              <a:t>a</a:t>
            </a:r>
            <a:r>
              <a:rPr sz="2700" b="1" spc="-25" baseline="3034" dirty="0" smtClean="0">
                <a:solidFill>
                  <a:srgbClr val="EC2024"/>
                </a:solidFill>
                <a:latin typeface="Calibri"/>
                <a:cs typeface="Calibri"/>
              </a:rPr>
              <a:t>t</a:t>
            </a:r>
            <a:r>
              <a:rPr sz="2700" b="1" spc="4" baseline="3034" dirty="0" smtClean="0">
                <a:solidFill>
                  <a:srgbClr val="EC2024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EC2024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20" y="7021488"/>
            <a:ext cx="8409909" cy="31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667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 smtClean="0">
                <a:solidFill>
                  <a:srgbClr val="221F1F"/>
                </a:solidFill>
                <a:latin typeface="Calibri"/>
                <a:cs typeface="Calibri"/>
              </a:rPr>
              <a:t>*   </a:t>
            </a:r>
            <a:r>
              <a:rPr sz="1650" spc="4" baseline="248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Sou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ce:</a:t>
            </a:r>
            <a:r>
              <a:rPr sz="1500" i="1" spc="-4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500" i="1" spc="-21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andon</a:t>
            </a:r>
            <a:r>
              <a:rPr sz="1500" i="1" spc="-34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Bu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hnell:</a:t>
            </a:r>
            <a:r>
              <a:rPr sz="1500" i="1" spc="-51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i="1" spc="-1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Evolution</a:t>
            </a:r>
            <a:r>
              <a:rPr sz="1500" i="1" spc="-4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500" i="1" spc="-2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500" i="1" spc="1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Gs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500" i="1" spc="-1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Ame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ica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i="1" spc="-68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Academ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500" i="1" spc="-47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500" i="1" spc="-2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thopedi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500" i="1" spc="-64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Su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geon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i="1" spc="18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-193" baseline="2730" dirty="0" smtClean="0">
                <a:solidFill>
                  <a:srgbClr val="3952A3"/>
                </a:solidFill>
                <a:latin typeface="Calibri"/>
                <a:cs typeface="Calibri"/>
              </a:rPr>
              <a:t> 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http:</a:t>
            </a:r>
            <a:r>
              <a:rPr sz="1500" i="1" u="sng" spc="-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500" i="1" u="sng" spc="-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www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.aao</a:t>
            </a:r>
            <a:r>
              <a:rPr sz="1500" i="1" u="sng" spc="-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.o</a:t>
            </a:r>
            <a:r>
              <a:rPr sz="1500" i="1" u="sng" spc="-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1500" i="1" u="sng" spc="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/ne</a:t>
            </a:r>
            <a:r>
              <a:rPr sz="1500" i="1" u="sng" spc="-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ws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/a</a:t>
            </a:r>
            <a:r>
              <a:rPr sz="1500" i="1" u="sng" spc="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osnow/d</a:t>
            </a:r>
            <a:r>
              <a:rPr sz="1500" i="1" u="sng" spc="4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500" i="1" u="sng" spc="0" baseline="2730" dirty="0" smtClean="0">
                <a:solidFill>
                  <a:srgbClr val="3952A3"/>
                </a:solidFill>
                <a:latin typeface="Calibri"/>
                <a:cs typeface="Calibri"/>
                <a:hlinkClick r:id="rId3"/>
              </a:rPr>
              <a:t>c13/advocacy2.asp</a:t>
            </a:r>
            <a:endParaRPr sz="1000">
              <a:latin typeface="Calibri"/>
              <a:cs typeface="Calibri"/>
            </a:endParaRPr>
          </a:p>
          <a:p>
            <a:pPr marL="12700" marR="21031">
              <a:lnSpc>
                <a:spcPts val="1200"/>
              </a:lnSpc>
            </a:pP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*   Source:</a:t>
            </a:r>
            <a:r>
              <a:rPr sz="1500" i="1" spc="-64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All</a:t>
            </a:r>
            <a:r>
              <a:rPr sz="1500" i="1" spc="-2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Patient</a:t>
            </a:r>
            <a:r>
              <a:rPr sz="1500" i="1" spc="-3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Re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ined</a:t>
            </a:r>
            <a:r>
              <a:rPr sz="1500" i="1" spc="-5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DR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Gs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i="1" spc="-16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500" i="1" spc="-1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Method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lo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500" i="1" spc="-76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ve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vie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500" i="1" spc="-25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2006, </a:t>
            </a:r>
            <a:r>
              <a:rPr sz="1500" i="1" spc="29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3M</a:t>
            </a:r>
            <a:r>
              <a:rPr sz="1500" i="1" spc="-13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HIS,</a:t>
            </a:r>
            <a:r>
              <a:rPr sz="1500" i="1" spc="-20" baseline="273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ht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s://msmedicaid.ac</a:t>
            </a:r>
            <a:r>
              <a:rPr sz="1500" i="1" spc="19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m/t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ai</a:t>
            </a:r>
            <a:r>
              <a:rPr sz="1500" i="1" spc="-9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500" i="1" spc="-9" baseline="273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Mat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500" i="1" spc="-9" baseline="273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/MSAP</a:t>
            </a:r>
            <a:r>
              <a:rPr sz="1500" i="1" spc="-14" baseline="273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500" i="1" spc="-4" baseline="2730" dirty="0" smtClean="0">
                <a:solidFill>
                  <a:srgbClr val="221F1F"/>
                </a:solidFill>
                <a:latin typeface="Calibri"/>
                <a:cs typeface="Calibri"/>
              </a:rPr>
              <a:t>-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Meth</a:t>
            </a:r>
            <a:r>
              <a:rPr sz="1500" i="1" spc="-9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-14" baseline="2730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gy.</a:t>
            </a:r>
            <a:r>
              <a:rPr sz="1500" i="1" spc="4" baseline="2730" dirty="0" smtClean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500" i="1" spc="0" baseline="2730" dirty="0" smtClean="0">
                <a:solidFill>
                  <a:srgbClr val="221F1F"/>
                </a:solidFill>
                <a:latin typeface="Calibri"/>
                <a:cs typeface="Calibri"/>
              </a:rPr>
              <a:t>df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745" y="4905362"/>
            <a:ext cx="856195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7254481" y="4791049"/>
            <a:ext cx="1780286" cy="830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727042" marR="725057" algn="ctr">
              <a:lnSpc>
                <a:spcPct val="101725"/>
              </a:lnSpc>
              <a:spcBef>
                <a:spcPts val="1000"/>
              </a:spcBef>
            </a:pP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52298" y="4810099"/>
            <a:ext cx="628650" cy="830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176409">
              <a:lnSpc>
                <a:spcPct val="101725"/>
              </a:lnSpc>
              <a:spcBef>
                <a:spcPts val="1000"/>
              </a:spcBef>
            </a:pP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200" b="1" spc="-1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220" y="4333862"/>
            <a:ext cx="856195" cy="461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34259">
              <a:lnSpc>
                <a:spcPct val="101725"/>
              </a:lnSpc>
              <a:spcBef>
                <a:spcPts val="1000"/>
              </a:spcBef>
            </a:pP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 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037" y="4295787"/>
            <a:ext cx="8420112" cy="2647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914">
              <a:lnSpc>
                <a:spcPts val="1464"/>
              </a:lnSpc>
              <a:spcBef>
                <a:spcPts val="200"/>
              </a:spcBef>
            </a:pPr>
            <a:r>
              <a:rPr sz="1800" b="1" spc="0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HC</a:t>
            </a:r>
            <a:r>
              <a:rPr sz="1800" b="1" spc="-69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800" b="1" spc="4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800" b="1" spc="0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800" b="1" spc="-14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G      </a:t>
            </a:r>
            <a:r>
              <a:rPr sz="1800" b="1" spc="84" baseline="-2048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198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8</a:t>
            </a:r>
            <a:r>
              <a:rPr sz="1200" b="1" spc="9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200" b="1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1991</a:t>
            </a:r>
            <a:endParaRPr sz="1200">
              <a:latin typeface="Calibri"/>
              <a:cs typeface="Calibri"/>
            </a:endParaRPr>
          </a:p>
          <a:p>
            <a:pPr marL="237891" marR="746054" indent="-33528">
              <a:lnSpc>
                <a:spcPts val="2064"/>
              </a:lnSpc>
              <a:spcBef>
                <a:spcPts val="2605"/>
              </a:spcBef>
            </a:pPr>
            <a:r>
              <a:rPr sz="1800" b="1" spc="0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HC</a:t>
            </a:r>
            <a:r>
              <a:rPr sz="1800" b="1" spc="-69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800" b="1" spc="4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800" b="1" spc="0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-D</a:t>
            </a:r>
            <a:r>
              <a:rPr sz="1800" b="1" spc="-14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800" b="1" spc="0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G                                                                      </a:t>
            </a:r>
            <a:r>
              <a:rPr sz="1800" b="1" spc="54" baseline="-13653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198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8</a:t>
            </a:r>
            <a:r>
              <a:rPr sz="1200" b="1" spc="9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200" b="1" spc="-4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1970B8"/>
                </a:solidFill>
                <a:latin typeface="Calibri"/>
                <a:cs typeface="Calibri"/>
              </a:rPr>
              <a:t>200</a:t>
            </a:r>
            <a:r>
              <a:rPr sz="1200" b="1" spc="0" dirty="0" smtClean="0">
                <a:solidFill>
                  <a:srgbClr val="1970B8"/>
                </a:solidFill>
                <a:latin typeface="Calibri"/>
                <a:cs typeface="Calibri"/>
              </a:rPr>
              <a:t>0                                                    </a:t>
            </a:r>
            <a:r>
              <a:rPr sz="1200" b="1" spc="109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800" b="1" spc="0" baseline="20480" dirty="0" smtClean="0">
                <a:solidFill>
                  <a:srgbClr val="221F1F"/>
                </a:solidFill>
                <a:latin typeface="Calibri"/>
                <a:cs typeface="Calibri"/>
              </a:rPr>
              <a:t>VHAF-                         </a:t>
            </a:r>
            <a:r>
              <a:rPr sz="1800" b="1" spc="151" baseline="2048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0" baseline="27306" dirty="0" smtClean="0">
                <a:solidFill>
                  <a:srgbClr val="221F1F"/>
                </a:solidFill>
                <a:latin typeface="Calibri"/>
                <a:cs typeface="Calibri"/>
              </a:rPr>
              <a:t>CMS- </a:t>
            </a:r>
            <a:endParaRPr sz="1200">
              <a:latin typeface="Calibri"/>
              <a:cs typeface="Calibri"/>
            </a:endParaRPr>
          </a:p>
          <a:p>
            <a:pPr marL="237891" marR="746054">
              <a:lnSpc>
                <a:spcPts val="1464"/>
              </a:lnSpc>
              <a:spcBef>
                <a:spcPts val="273"/>
              </a:spcBef>
            </a:pPr>
            <a:r>
              <a:rPr sz="1200" b="1" spc="-59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200" b="1" spc="-4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200" b="1" spc="4" dirty="0" smtClean="0">
                <a:solidFill>
                  <a:srgbClr val="221F1F"/>
                </a:solidFill>
                <a:latin typeface="Calibri"/>
                <a:cs typeface="Calibri"/>
              </a:rPr>
              <a:t>io</a:t>
            </a:r>
            <a:r>
              <a:rPr sz="1200" b="1" spc="0" dirty="0" smtClean="0">
                <a:solidFill>
                  <a:srgbClr val="221F1F"/>
                </a:solidFill>
                <a:latin typeface="Calibri"/>
                <a:cs typeface="Calibri"/>
              </a:rPr>
              <a:t>n 8                                                                                                                                               </a:t>
            </a:r>
            <a:r>
              <a:rPr sz="1200" b="1" spc="266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59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ion</a:t>
            </a:r>
            <a:r>
              <a:rPr sz="1800" b="1" spc="0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s                    </a:t>
            </a:r>
            <a:r>
              <a:rPr sz="1800" b="1" spc="151" baseline="-31857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59" baseline="-25031" dirty="0" smtClean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1800" b="1" spc="-4" baseline="-25031" dirty="0" smtClean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800" b="1" spc="0" baseline="-25031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800" b="1" spc="4" baseline="-25031" dirty="0" smtClean="0">
                <a:solidFill>
                  <a:srgbClr val="221F1F"/>
                </a:solidFill>
                <a:latin typeface="Calibri"/>
                <a:cs typeface="Calibri"/>
              </a:rPr>
              <a:t>ions</a:t>
            </a:r>
            <a:endParaRPr sz="1200">
              <a:latin typeface="Calibri"/>
              <a:cs typeface="Calibri"/>
            </a:endParaRPr>
          </a:p>
          <a:p>
            <a:pPr marR="232038" algn="r">
              <a:lnSpc>
                <a:spcPts val="1440"/>
              </a:lnSpc>
              <a:spcBef>
                <a:spcPts val="748"/>
              </a:spcBef>
            </a:pP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4   </a:t>
            </a:r>
            <a:r>
              <a:rPr sz="1800" b="1" spc="14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2275" dirty="0" smtClean="0">
                <a:solidFill>
                  <a:srgbClr val="221F1F"/>
                </a:solidFill>
                <a:latin typeface="Calibri"/>
                <a:cs typeface="Calibri"/>
              </a:rPr>
              <a:t>5      </a:t>
            </a:r>
            <a:r>
              <a:rPr sz="1800" b="1" spc="89" baseline="2275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6 </a:t>
            </a:r>
            <a:r>
              <a:rPr sz="1800" b="1" spc="9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7  </a:t>
            </a:r>
            <a:r>
              <a:rPr sz="1800" b="1" spc="186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8  </a:t>
            </a:r>
            <a:r>
              <a:rPr sz="1800" b="1" spc="14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9  </a:t>
            </a:r>
            <a:r>
              <a:rPr sz="1800" b="1" spc="14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0  </a:t>
            </a:r>
            <a:r>
              <a:rPr sz="1800" b="1" spc="14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800" b="1" spc="0" baseline="9102" dirty="0" smtClean="0">
                <a:solidFill>
                  <a:srgbClr val="221F1F"/>
                </a:solidFill>
                <a:latin typeface="Calibri"/>
                <a:cs typeface="Calibri"/>
              </a:rPr>
              <a:t>1 </a:t>
            </a:r>
            <a:r>
              <a:rPr sz="1800" b="1" spc="9" baseline="9102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4" baseline="9102" dirty="0" smtClean="0">
                <a:solidFill>
                  <a:srgbClr val="221F1F"/>
                </a:solidFill>
                <a:latin typeface="Calibri"/>
                <a:cs typeface="Calibri"/>
              </a:rPr>
              <a:t>32</a:t>
            </a:r>
            <a:endParaRPr sz="1200">
              <a:latin typeface="Calibri"/>
              <a:cs typeface="Calibri"/>
            </a:endParaRPr>
          </a:p>
          <a:p>
            <a:pPr marL="188818">
              <a:lnSpc>
                <a:spcPct val="101725"/>
              </a:lnSpc>
              <a:spcBef>
                <a:spcPts val="7167"/>
              </a:spcBef>
            </a:pP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5</a:t>
            </a:r>
            <a:r>
              <a:rPr sz="1050" spc="-10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6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7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8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9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3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</a:t>
            </a:r>
            <a:r>
              <a:rPr sz="1050" spc="0" dirty="0" smtClean="0">
                <a:solidFill>
                  <a:srgbClr val="221F1F"/>
                </a:solidFill>
                <a:latin typeface="Calibri"/>
                <a:cs typeface="Calibri"/>
              </a:rPr>
              <a:t>4</a:t>
            </a:r>
            <a:r>
              <a:rPr sz="1050" spc="-100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2</a:t>
            </a:r>
            <a:r>
              <a:rPr sz="1050" spc="4" dirty="0" smtClean="0">
                <a:solidFill>
                  <a:srgbClr val="221F1F"/>
                </a:solidFill>
                <a:latin typeface="Calibri"/>
                <a:cs typeface="Calibri"/>
              </a:rPr>
              <a:t>0</a:t>
            </a:r>
            <a:r>
              <a:rPr sz="1050" spc="-4" dirty="0" smtClean="0">
                <a:solidFill>
                  <a:srgbClr val="221F1F"/>
                </a:solidFill>
                <a:latin typeface="Calibri"/>
                <a:cs typeface="Calibri"/>
              </a:rPr>
              <a:t>15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5487" y="952500"/>
            <a:ext cx="3619512" cy="26193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2"/>
              </a:spcBef>
            </a:pPr>
            <a:endParaRPr sz="1100"/>
          </a:p>
          <a:p>
            <a:pPr marL="71631">
              <a:lnSpc>
                <a:spcPct val="101725"/>
              </a:lnSpc>
            </a:pP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How</a:t>
            </a:r>
            <a:r>
              <a:rPr sz="1600" b="1" spc="-30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CMS-DRGs</a:t>
            </a:r>
            <a:r>
              <a:rPr sz="1600" b="1" spc="-35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dif</a:t>
            </a:r>
            <a:r>
              <a:rPr sz="1600" b="1" spc="-19" dirty="0" smtClean="0">
                <a:solidFill>
                  <a:srgbClr val="1970B8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er</a:t>
            </a:r>
            <a:r>
              <a:rPr sz="1600" b="1" spc="-16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f</a:t>
            </a:r>
            <a:r>
              <a:rPr sz="1600" b="1" spc="-29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om</a:t>
            </a:r>
            <a:r>
              <a:rPr sz="1600" b="1" spc="-12" dirty="0" smtClean="0">
                <a:solidFill>
                  <a:srgbClr val="1970B8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AP</a:t>
            </a:r>
            <a:r>
              <a:rPr sz="1600" b="1" spc="14" dirty="0" smtClean="0">
                <a:solidFill>
                  <a:srgbClr val="1970B8"/>
                </a:solidFill>
                <a:latin typeface="Calibri"/>
                <a:cs typeface="Calibri"/>
              </a:rPr>
              <a:t>R</a:t>
            </a:r>
            <a:r>
              <a:rPr sz="1600" b="1" spc="4" dirty="0" smtClean="0">
                <a:solidFill>
                  <a:srgbClr val="1970B8"/>
                </a:solidFill>
                <a:latin typeface="Calibri"/>
                <a:cs typeface="Calibri"/>
              </a:rPr>
              <a:t>-</a:t>
            </a:r>
            <a:r>
              <a:rPr sz="1600" b="1" spc="0" dirty="0" smtClean="0">
                <a:solidFill>
                  <a:srgbClr val="1970B8"/>
                </a:solidFill>
                <a:latin typeface="Calibri"/>
                <a:cs typeface="Calibri"/>
              </a:rPr>
              <a:t>DRGs?**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61631" y="6283972"/>
            <a:ext cx="80604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/>
          <p:nvPr/>
        </p:nvSpPr>
        <p:spPr>
          <a:xfrm>
            <a:off x="2392667" y="1478533"/>
            <a:ext cx="1520190" cy="760095"/>
          </a:xfrm>
          <a:custGeom>
            <a:avLst/>
            <a:gdLst/>
            <a:ahLst/>
            <a:cxnLst/>
            <a:rect l="l" t="t" r="r" b="b"/>
            <a:pathLst>
              <a:path w="1520189" h="760095">
                <a:moveTo>
                  <a:pt x="0" y="75946"/>
                </a:moveTo>
                <a:lnTo>
                  <a:pt x="0" y="684022"/>
                </a:lnTo>
                <a:lnTo>
                  <a:pt x="15353" y="729875"/>
                </a:lnTo>
                <a:lnTo>
                  <a:pt x="47979" y="754746"/>
                </a:lnTo>
                <a:lnTo>
                  <a:pt x="76073" y="760095"/>
                </a:lnTo>
                <a:lnTo>
                  <a:pt x="1444244" y="760095"/>
                </a:lnTo>
                <a:lnTo>
                  <a:pt x="1489951" y="744776"/>
                </a:lnTo>
                <a:lnTo>
                  <a:pt x="1514834" y="712137"/>
                </a:lnTo>
                <a:lnTo>
                  <a:pt x="1520190" y="684022"/>
                </a:lnTo>
                <a:lnTo>
                  <a:pt x="1520190" y="75946"/>
                </a:lnTo>
                <a:lnTo>
                  <a:pt x="1504915" y="30285"/>
                </a:lnTo>
                <a:lnTo>
                  <a:pt x="1472310" y="5364"/>
                </a:lnTo>
                <a:lnTo>
                  <a:pt x="1444244" y="0"/>
                </a:lnTo>
                <a:lnTo>
                  <a:pt x="76073" y="0"/>
                </a:lnTo>
                <a:lnTo>
                  <a:pt x="30265" y="15309"/>
                </a:lnTo>
                <a:lnTo>
                  <a:pt x="5357" y="47900"/>
                </a:lnTo>
                <a:lnTo>
                  <a:pt x="0" y="75946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44686" y="2238629"/>
            <a:ext cx="152019" cy="570103"/>
          </a:xfrm>
          <a:custGeom>
            <a:avLst/>
            <a:gdLst/>
            <a:ahLst/>
            <a:cxnLst/>
            <a:rect l="l" t="t" r="r" b="b"/>
            <a:pathLst>
              <a:path w="152019" h="570102">
                <a:moveTo>
                  <a:pt x="0" y="0"/>
                </a:moveTo>
                <a:lnTo>
                  <a:pt x="0" y="570103"/>
                </a:lnTo>
                <a:lnTo>
                  <a:pt x="152019" y="570103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96705" y="2428620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1140206" y="760095"/>
                </a:moveTo>
                <a:lnTo>
                  <a:pt x="1146927" y="759800"/>
                </a:lnTo>
                <a:lnTo>
                  <a:pt x="1161032" y="757198"/>
                </a:lnTo>
                <a:lnTo>
                  <a:pt x="1196077" y="735564"/>
                </a:lnTo>
                <a:lnTo>
                  <a:pt x="1214767" y="698642"/>
                </a:lnTo>
                <a:lnTo>
                  <a:pt x="1216152" y="684149"/>
                </a:lnTo>
                <a:lnTo>
                  <a:pt x="1216152" y="76073"/>
                </a:lnTo>
                <a:lnTo>
                  <a:pt x="1200842" y="30265"/>
                </a:lnTo>
                <a:lnTo>
                  <a:pt x="1168251" y="5357"/>
                </a:lnTo>
                <a:lnTo>
                  <a:pt x="1140206" y="0"/>
                </a:lnTo>
                <a:lnTo>
                  <a:pt x="76072" y="0"/>
                </a:lnTo>
                <a:lnTo>
                  <a:pt x="30219" y="15353"/>
                </a:lnTo>
                <a:lnTo>
                  <a:pt x="5348" y="47979"/>
                </a:lnTo>
                <a:lnTo>
                  <a:pt x="0" y="76073"/>
                </a:lnTo>
                <a:lnTo>
                  <a:pt x="0" y="684149"/>
                </a:lnTo>
                <a:lnTo>
                  <a:pt x="15318" y="729856"/>
                </a:lnTo>
                <a:lnTo>
                  <a:pt x="47957" y="754739"/>
                </a:lnTo>
                <a:lnTo>
                  <a:pt x="76072" y="760095"/>
                </a:lnTo>
                <a:lnTo>
                  <a:pt x="1140206" y="760095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96705" y="2428621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6073"/>
                </a:moveTo>
                <a:lnTo>
                  <a:pt x="11649" y="35578"/>
                </a:lnTo>
                <a:lnTo>
                  <a:pt x="41973" y="8042"/>
                </a:lnTo>
                <a:lnTo>
                  <a:pt x="1140206" y="0"/>
                </a:lnTo>
                <a:lnTo>
                  <a:pt x="1154687" y="1382"/>
                </a:lnTo>
                <a:lnTo>
                  <a:pt x="1191587" y="20056"/>
                </a:lnTo>
                <a:lnTo>
                  <a:pt x="1213232" y="55111"/>
                </a:lnTo>
                <a:lnTo>
                  <a:pt x="1216152" y="76073"/>
                </a:lnTo>
                <a:lnTo>
                  <a:pt x="1216152" y="684149"/>
                </a:lnTo>
                <a:lnTo>
                  <a:pt x="1204470" y="724609"/>
                </a:lnTo>
                <a:lnTo>
                  <a:pt x="1174098" y="752117"/>
                </a:lnTo>
                <a:lnTo>
                  <a:pt x="76073" y="760095"/>
                </a:lnTo>
                <a:lnTo>
                  <a:pt x="61551" y="758712"/>
                </a:lnTo>
                <a:lnTo>
                  <a:pt x="24583" y="740051"/>
                </a:lnTo>
                <a:lnTo>
                  <a:pt x="2920" y="705054"/>
                </a:lnTo>
                <a:lnTo>
                  <a:pt x="0" y="76073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544686" y="2238629"/>
            <a:ext cx="152019" cy="1520190"/>
          </a:xfrm>
          <a:custGeom>
            <a:avLst/>
            <a:gdLst/>
            <a:ahLst/>
            <a:cxnLst/>
            <a:rect l="l" t="t" r="r" b="b"/>
            <a:pathLst>
              <a:path w="152019" h="1520189">
                <a:moveTo>
                  <a:pt x="0" y="0"/>
                </a:moveTo>
                <a:lnTo>
                  <a:pt x="0" y="1520190"/>
                </a:lnTo>
                <a:lnTo>
                  <a:pt x="152019" y="1520190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96705" y="3378720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1140206" y="760095"/>
                </a:moveTo>
                <a:lnTo>
                  <a:pt x="1146927" y="759800"/>
                </a:lnTo>
                <a:lnTo>
                  <a:pt x="1161032" y="757198"/>
                </a:lnTo>
                <a:lnTo>
                  <a:pt x="1196077" y="735564"/>
                </a:lnTo>
                <a:lnTo>
                  <a:pt x="1214767" y="698642"/>
                </a:lnTo>
                <a:lnTo>
                  <a:pt x="1216152" y="684149"/>
                </a:lnTo>
                <a:lnTo>
                  <a:pt x="1216152" y="76073"/>
                </a:lnTo>
                <a:lnTo>
                  <a:pt x="1200842" y="30265"/>
                </a:lnTo>
                <a:lnTo>
                  <a:pt x="1168251" y="5357"/>
                </a:lnTo>
                <a:lnTo>
                  <a:pt x="1140206" y="0"/>
                </a:lnTo>
                <a:lnTo>
                  <a:pt x="76072" y="0"/>
                </a:lnTo>
                <a:lnTo>
                  <a:pt x="30219" y="15353"/>
                </a:lnTo>
                <a:lnTo>
                  <a:pt x="5348" y="47979"/>
                </a:lnTo>
                <a:lnTo>
                  <a:pt x="0" y="76073"/>
                </a:lnTo>
                <a:lnTo>
                  <a:pt x="0" y="684149"/>
                </a:lnTo>
                <a:lnTo>
                  <a:pt x="15318" y="729856"/>
                </a:lnTo>
                <a:lnTo>
                  <a:pt x="47957" y="754739"/>
                </a:lnTo>
                <a:lnTo>
                  <a:pt x="76072" y="760095"/>
                </a:lnTo>
                <a:lnTo>
                  <a:pt x="1140206" y="760095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96705" y="3378720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6073"/>
                </a:moveTo>
                <a:lnTo>
                  <a:pt x="11649" y="35578"/>
                </a:lnTo>
                <a:lnTo>
                  <a:pt x="41973" y="8042"/>
                </a:lnTo>
                <a:lnTo>
                  <a:pt x="1140206" y="0"/>
                </a:lnTo>
                <a:lnTo>
                  <a:pt x="1154687" y="1382"/>
                </a:lnTo>
                <a:lnTo>
                  <a:pt x="1191587" y="20056"/>
                </a:lnTo>
                <a:lnTo>
                  <a:pt x="1213232" y="55111"/>
                </a:lnTo>
                <a:lnTo>
                  <a:pt x="1216152" y="76073"/>
                </a:lnTo>
                <a:lnTo>
                  <a:pt x="1216152" y="684149"/>
                </a:lnTo>
                <a:lnTo>
                  <a:pt x="1204470" y="724609"/>
                </a:lnTo>
                <a:lnTo>
                  <a:pt x="1174098" y="752117"/>
                </a:lnTo>
                <a:lnTo>
                  <a:pt x="76073" y="760095"/>
                </a:lnTo>
                <a:lnTo>
                  <a:pt x="61551" y="758712"/>
                </a:lnTo>
                <a:lnTo>
                  <a:pt x="24583" y="740051"/>
                </a:lnTo>
                <a:lnTo>
                  <a:pt x="2920" y="705054"/>
                </a:lnTo>
                <a:lnTo>
                  <a:pt x="0" y="76073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44686" y="2238629"/>
            <a:ext cx="152019" cy="2470277"/>
          </a:xfrm>
          <a:custGeom>
            <a:avLst/>
            <a:gdLst/>
            <a:ahLst/>
            <a:cxnLst/>
            <a:rect l="l" t="t" r="r" b="b"/>
            <a:pathLst>
              <a:path w="152019" h="2470277">
                <a:moveTo>
                  <a:pt x="0" y="0"/>
                </a:moveTo>
                <a:lnTo>
                  <a:pt x="0" y="2470277"/>
                </a:lnTo>
                <a:lnTo>
                  <a:pt x="152019" y="247027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96705" y="4328934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1140206" y="760095"/>
                </a:moveTo>
                <a:lnTo>
                  <a:pt x="1147024" y="759792"/>
                </a:lnTo>
                <a:lnTo>
                  <a:pt x="1161111" y="757174"/>
                </a:lnTo>
                <a:lnTo>
                  <a:pt x="1196108" y="735511"/>
                </a:lnTo>
                <a:lnTo>
                  <a:pt x="1214769" y="698543"/>
                </a:lnTo>
                <a:lnTo>
                  <a:pt x="1216152" y="684022"/>
                </a:lnTo>
                <a:lnTo>
                  <a:pt x="1216152" y="75946"/>
                </a:lnTo>
                <a:lnTo>
                  <a:pt x="1200877" y="30285"/>
                </a:lnTo>
                <a:lnTo>
                  <a:pt x="1168272" y="5364"/>
                </a:lnTo>
                <a:lnTo>
                  <a:pt x="1140206" y="0"/>
                </a:lnTo>
                <a:lnTo>
                  <a:pt x="76072" y="0"/>
                </a:lnTo>
                <a:lnTo>
                  <a:pt x="30265" y="15309"/>
                </a:lnTo>
                <a:lnTo>
                  <a:pt x="5357" y="47900"/>
                </a:lnTo>
                <a:lnTo>
                  <a:pt x="0" y="75946"/>
                </a:lnTo>
                <a:lnTo>
                  <a:pt x="0" y="684022"/>
                </a:lnTo>
                <a:lnTo>
                  <a:pt x="15353" y="729875"/>
                </a:lnTo>
                <a:lnTo>
                  <a:pt x="47979" y="754746"/>
                </a:lnTo>
                <a:lnTo>
                  <a:pt x="76072" y="760095"/>
                </a:lnTo>
                <a:lnTo>
                  <a:pt x="1140206" y="760095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96705" y="4328934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5946"/>
                </a:moveTo>
                <a:lnTo>
                  <a:pt x="11668" y="35514"/>
                </a:lnTo>
                <a:lnTo>
                  <a:pt x="42036" y="8008"/>
                </a:lnTo>
                <a:lnTo>
                  <a:pt x="1140206" y="0"/>
                </a:lnTo>
                <a:lnTo>
                  <a:pt x="1154699" y="1384"/>
                </a:lnTo>
                <a:lnTo>
                  <a:pt x="1191621" y="20074"/>
                </a:lnTo>
                <a:lnTo>
                  <a:pt x="1213255" y="55119"/>
                </a:lnTo>
                <a:lnTo>
                  <a:pt x="1216152" y="75946"/>
                </a:lnTo>
                <a:lnTo>
                  <a:pt x="1216152" y="684022"/>
                </a:lnTo>
                <a:lnTo>
                  <a:pt x="1204489" y="724546"/>
                </a:lnTo>
                <a:lnTo>
                  <a:pt x="1174161" y="752083"/>
                </a:lnTo>
                <a:lnTo>
                  <a:pt x="76073" y="760095"/>
                </a:lnTo>
                <a:lnTo>
                  <a:pt x="61563" y="758714"/>
                </a:lnTo>
                <a:lnTo>
                  <a:pt x="24617" y="740069"/>
                </a:lnTo>
                <a:lnTo>
                  <a:pt x="2943" y="705062"/>
                </a:lnTo>
                <a:lnTo>
                  <a:pt x="0" y="75946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544686" y="2238629"/>
            <a:ext cx="152019" cy="3420364"/>
          </a:xfrm>
          <a:custGeom>
            <a:avLst/>
            <a:gdLst/>
            <a:ahLst/>
            <a:cxnLst/>
            <a:rect l="l" t="t" r="r" b="b"/>
            <a:pathLst>
              <a:path w="152019" h="3420364">
                <a:moveTo>
                  <a:pt x="0" y="0"/>
                </a:moveTo>
                <a:lnTo>
                  <a:pt x="0" y="3420364"/>
                </a:lnTo>
                <a:lnTo>
                  <a:pt x="152019" y="3420364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96705" y="5279021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1140206" y="760094"/>
                </a:moveTo>
                <a:lnTo>
                  <a:pt x="1147024" y="759792"/>
                </a:lnTo>
                <a:lnTo>
                  <a:pt x="1161111" y="757174"/>
                </a:lnTo>
                <a:lnTo>
                  <a:pt x="1196108" y="735511"/>
                </a:lnTo>
                <a:lnTo>
                  <a:pt x="1214769" y="698543"/>
                </a:lnTo>
                <a:lnTo>
                  <a:pt x="1216152" y="684021"/>
                </a:lnTo>
                <a:lnTo>
                  <a:pt x="1216152" y="75945"/>
                </a:lnTo>
                <a:lnTo>
                  <a:pt x="1200877" y="30285"/>
                </a:lnTo>
                <a:lnTo>
                  <a:pt x="1168272" y="5364"/>
                </a:lnTo>
                <a:lnTo>
                  <a:pt x="1140206" y="0"/>
                </a:lnTo>
                <a:lnTo>
                  <a:pt x="76072" y="0"/>
                </a:lnTo>
                <a:lnTo>
                  <a:pt x="30265" y="15309"/>
                </a:lnTo>
                <a:lnTo>
                  <a:pt x="5357" y="47900"/>
                </a:lnTo>
                <a:lnTo>
                  <a:pt x="0" y="75945"/>
                </a:lnTo>
                <a:lnTo>
                  <a:pt x="0" y="684021"/>
                </a:lnTo>
                <a:lnTo>
                  <a:pt x="15353" y="729875"/>
                </a:lnTo>
                <a:lnTo>
                  <a:pt x="47979" y="754746"/>
                </a:lnTo>
                <a:lnTo>
                  <a:pt x="76072" y="760094"/>
                </a:lnTo>
                <a:lnTo>
                  <a:pt x="1140206" y="760094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96705" y="5279021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5946"/>
                </a:moveTo>
                <a:lnTo>
                  <a:pt x="11668" y="35514"/>
                </a:lnTo>
                <a:lnTo>
                  <a:pt x="42036" y="8008"/>
                </a:lnTo>
                <a:lnTo>
                  <a:pt x="1140206" y="0"/>
                </a:lnTo>
                <a:lnTo>
                  <a:pt x="1154699" y="1384"/>
                </a:lnTo>
                <a:lnTo>
                  <a:pt x="1191621" y="20074"/>
                </a:lnTo>
                <a:lnTo>
                  <a:pt x="1213255" y="55119"/>
                </a:lnTo>
                <a:lnTo>
                  <a:pt x="1216152" y="75946"/>
                </a:lnTo>
                <a:lnTo>
                  <a:pt x="1216152" y="684022"/>
                </a:lnTo>
                <a:lnTo>
                  <a:pt x="1204489" y="724546"/>
                </a:lnTo>
                <a:lnTo>
                  <a:pt x="1174161" y="752083"/>
                </a:lnTo>
                <a:lnTo>
                  <a:pt x="76073" y="760095"/>
                </a:lnTo>
                <a:lnTo>
                  <a:pt x="61563" y="758714"/>
                </a:lnTo>
                <a:lnTo>
                  <a:pt x="24617" y="740069"/>
                </a:lnTo>
                <a:lnTo>
                  <a:pt x="2943" y="705062"/>
                </a:lnTo>
                <a:lnTo>
                  <a:pt x="0" y="75946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544686" y="2238629"/>
            <a:ext cx="152019" cy="4370527"/>
          </a:xfrm>
          <a:custGeom>
            <a:avLst/>
            <a:gdLst/>
            <a:ahLst/>
            <a:cxnLst/>
            <a:rect l="l" t="t" r="r" b="b"/>
            <a:pathLst>
              <a:path w="152019" h="4370527">
                <a:moveTo>
                  <a:pt x="0" y="0"/>
                </a:moveTo>
                <a:lnTo>
                  <a:pt x="0" y="4370527"/>
                </a:lnTo>
                <a:lnTo>
                  <a:pt x="152019" y="4370527"/>
                </a:lnTo>
              </a:path>
            </a:pathLst>
          </a:custGeom>
          <a:ln w="19050">
            <a:solidFill>
              <a:srgbClr val="2B5F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696705" y="6229108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1140206" y="760095"/>
                </a:moveTo>
                <a:lnTo>
                  <a:pt x="1146975" y="759796"/>
                </a:lnTo>
                <a:lnTo>
                  <a:pt x="1161072" y="757186"/>
                </a:lnTo>
                <a:lnTo>
                  <a:pt x="1196093" y="735537"/>
                </a:lnTo>
                <a:lnTo>
                  <a:pt x="1214768" y="698593"/>
                </a:lnTo>
                <a:lnTo>
                  <a:pt x="1216152" y="684085"/>
                </a:lnTo>
                <a:lnTo>
                  <a:pt x="1216152" y="76009"/>
                </a:lnTo>
                <a:lnTo>
                  <a:pt x="1200859" y="30275"/>
                </a:lnTo>
                <a:lnTo>
                  <a:pt x="1168261" y="5361"/>
                </a:lnTo>
                <a:lnTo>
                  <a:pt x="1140206" y="0"/>
                </a:lnTo>
                <a:lnTo>
                  <a:pt x="76072" y="0"/>
                </a:lnTo>
                <a:lnTo>
                  <a:pt x="30242" y="15331"/>
                </a:lnTo>
                <a:lnTo>
                  <a:pt x="5353" y="47940"/>
                </a:lnTo>
                <a:lnTo>
                  <a:pt x="0" y="76009"/>
                </a:lnTo>
                <a:lnTo>
                  <a:pt x="0" y="684085"/>
                </a:lnTo>
                <a:lnTo>
                  <a:pt x="15335" y="729865"/>
                </a:lnTo>
                <a:lnTo>
                  <a:pt x="47968" y="754742"/>
                </a:lnTo>
                <a:lnTo>
                  <a:pt x="76072" y="760095"/>
                </a:lnTo>
                <a:lnTo>
                  <a:pt x="1140206" y="760095"/>
                </a:lnTo>
                <a:close/>
              </a:path>
            </a:pathLst>
          </a:custGeom>
          <a:solidFill>
            <a:srgbClr val="FEFF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96705" y="6229108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6009"/>
                </a:moveTo>
                <a:lnTo>
                  <a:pt x="11659" y="35546"/>
                </a:lnTo>
                <a:lnTo>
                  <a:pt x="42004" y="8025"/>
                </a:lnTo>
                <a:lnTo>
                  <a:pt x="1140206" y="0"/>
                </a:lnTo>
                <a:lnTo>
                  <a:pt x="1154693" y="1383"/>
                </a:lnTo>
                <a:lnTo>
                  <a:pt x="1191604" y="20065"/>
                </a:lnTo>
                <a:lnTo>
                  <a:pt x="1213243" y="55115"/>
                </a:lnTo>
                <a:lnTo>
                  <a:pt x="1216152" y="76009"/>
                </a:lnTo>
                <a:lnTo>
                  <a:pt x="1216152" y="684085"/>
                </a:lnTo>
                <a:lnTo>
                  <a:pt x="1204480" y="724577"/>
                </a:lnTo>
                <a:lnTo>
                  <a:pt x="1174129" y="752100"/>
                </a:lnTo>
                <a:lnTo>
                  <a:pt x="76073" y="760095"/>
                </a:lnTo>
                <a:lnTo>
                  <a:pt x="61557" y="758713"/>
                </a:lnTo>
                <a:lnTo>
                  <a:pt x="24600" y="740060"/>
                </a:lnTo>
                <a:lnTo>
                  <a:pt x="2931" y="705058"/>
                </a:lnTo>
                <a:lnTo>
                  <a:pt x="0" y="76009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292968" y="1478533"/>
            <a:ext cx="1520063" cy="760095"/>
          </a:xfrm>
          <a:custGeom>
            <a:avLst/>
            <a:gdLst/>
            <a:ahLst/>
            <a:cxnLst/>
            <a:rect l="l" t="t" r="r" b="b"/>
            <a:pathLst>
              <a:path w="1520063" h="760095">
                <a:moveTo>
                  <a:pt x="0" y="75946"/>
                </a:moveTo>
                <a:lnTo>
                  <a:pt x="0" y="684022"/>
                </a:lnTo>
                <a:lnTo>
                  <a:pt x="15271" y="729829"/>
                </a:lnTo>
                <a:lnTo>
                  <a:pt x="47848" y="754737"/>
                </a:lnTo>
                <a:lnTo>
                  <a:pt x="75946" y="760095"/>
                </a:lnTo>
                <a:lnTo>
                  <a:pt x="1444117" y="760095"/>
                </a:lnTo>
                <a:lnTo>
                  <a:pt x="1489824" y="744776"/>
                </a:lnTo>
                <a:lnTo>
                  <a:pt x="1514707" y="712137"/>
                </a:lnTo>
                <a:lnTo>
                  <a:pt x="1520063" y="684022"/>
                </a:lnTo>
                <a:lnTo>
                  <a:pt x="1520063" y="75946"/>
                </a:lnTo>
                <a:lnTo>
                  <a:pt x="1504788" y="30285"/>
                </a:lnTo>
                <a:lnTo>
                  <a:pt x="1472183" y="5364"/>
                </a:lnTo>
                <a:lnTo>
                  <a:pt x="1444117" y="0"/>
                </a:lnTo>
                <a:lnTo>
                  <a:pt x="75946" y="0"/>
                </a:lnTo>
                <a:lnTo>
                  <a:pt x="30230" y="15274"/>
                </a:lnTo>
                <a:lnTo>
                  <a:pt x="5348" y="47879"/>
                </a:lnTo>
                <a:lnTo>
                  <a:pt x="0" y="75946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35462" y="2238629"/>
            <a:ext cx="161544" cy="579628"/>
          </a:xfrm>
          <a:custGeom>
            <a:avLst/>
            <a:gdLst/>
            <a:ahLst/>
            <a:cxnLst/>
            <a:rect l="l" t="t" r="r" b="b"/>
            <a:pathLst>
              <a:path w="161544" h="579627">
                <a:moveTo>
                  <a:pt x="161544" y="579628"/>
                </a:moveTo>
                <a:lnTo>
                  <a:pt x="161544" y="560578"/>
                </a:lnTo>
                <a:lnTo>
                  <a:pt x="19050" y="560578"/>
                </a:lnTo>
                <a:lnTo>
                  <a:pt x="19050" y="0"/>
                </a:lnTo>
                <a:lnTo>
                  <a:pt x="0" y="0"/>
                </a:lnTo>
                <a:lnTo>
                  <a:pt x="0" y="570103"/>
                </a:lnTo>
                <a:lnTo>
                  <a:pt x="1016" y="575068"/>
                </a:lnTo>
                <a:lnTo>
                  <a:pt x="4559" y="578612"/>
                </a:lnTo>
                <a:lnTo>
                  <a:pt x="9525" y="579628"/>
                </a:lnTo>
                <a:lnTo>
                  <a:pt x="161544" y="579628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92116" y="2423845"/>
            <a:ext cx="1226210" cy="769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97006" y="2428620"/>
            <a:ext cx="1216025" cy="760095"/>
          </a:xfrm>
          <a:custGeom>
            <a:avLst/>
            <a:gdLst/>
            <a:ahLst/>
            <a:cxnLst/>
            <a:rect l="l" t="t" r="r" b="b"/>
            <a:pathLst>
              <a:path w="1216025" h="760095">
                <a:moveTo>
                  <a:pt x="0" y="76073"/>
                </a:moveTo>
                <a:lnTo>
                  <a:pt x="11631" y="35548"/>
                </a:lnTo>
                <a:lnTo>
                  <a:pt x="41935" y="8011"/>
                </a:lnTo>
                <a:lnTo>
                  <a:pt x="1140079" y="0"/>
                </a:lnTo>
                <a:lnTo>
                  <a:pt x="1154595" y="1382"/>
                </a:lnTo>
                <a:lnTo>
                  <a:pt x="1191510" y="20056"/>
                </a:lnTo>
                <a:lnTo>
                  <a:pt x="1213114" y="55111"/>
                </a:lnTo>
                <a:lnTo>
                  <a:pt x="1216025" y="76073"/>
                </a:lnTo>
                <a:lnTo>
                  <a:pt x="1216025" y="684149"/>
                </a:lnTo>
                <a:lnTo>
                  <a:pt x="1204374" y="724609"/>
                </a:lnTo>
                <a:lnTo>
                  <a:pt x="1174027" y="752117"/>
                </a:lnTo>
                <a:lnTo>
                  <a:pt x="75946" y="760095"/>
                </a:lnTo>
                <a:lnTo>
                  <a:pt x="61417" y="758710"/>
                </a:lnTo>
                <a:lnTo>
                  <a:pt x="24480" y="740020"/>
                </a:lnTo>
                <a:lnTo>
                  <a:pt x="2887" y="704975"/>
                </a:lnTo>
                <a:lnTo>
                  <a:pt x="0" y="76073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35462" y="2238629"/>
            <a:ext cx="161544" cy="1529715"/>
          </a:xfrm>
          <a:custGeom>
            <a:avLst/>
            <a:gdLst/>
            <a:ahLst/>
            <a:cxnLst/>
            <a:rect l="l" t="t" r="r" b="b"/>
            <a:pathLst>
              <a:path w="161544" h="1529714">
                <a:moveTo>
                  <a:pt x="161544" y="1529715"/>
                </a:moveTo>
                <a:lnTo>
                  <a:pt x="161544" y="1510665"/>
                </a:lnTo>
                <a:lnTo>
                  <a:pt x="19050" y="1510665"/>
                </a:lnTo>
                <a:lnTo>
                  <a:pt x="19050" y="0"/>
                </a:lnTo>
                <a:lnTo>
                  <a:pt x="0" y="0"/>
                </a:lnTo>
                <a:lnTo>
                  <a:pt x="0" y="1520190"/>
                </a:lnTo>
                <a:lnTo>
                  <a:pt x="1016" y="1525155"/>
                </a:lnTo>
                <a:lnTo>
                  <a:pt x="4559" y="1528699"/>
                </a:lnTo>
                <a:lnTo>
                  <a:pt x="9525" y="1529715"/>
                </a:lnTo>
                <a:lnTo>
                  <a:pt x="161544" y="1529715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97006" y="3378720"/>
            <a:ext cx="1216025" cy="760095"/>
          </a:xfrm>
          <a:custGeom>
            <a:avLst/>
            <a:gdLst/>
            <a:ahLst/>
            <a:cxnLst/>
            <a:rect l="l" t="t" r="r" b="b"/>
            <a:pathLst>
              <a:path w="1216025" h="760095">
                <a:moveTo>
                  <a:pt x="0" y="76073"/>
                </a:moveTo>
                <a:lnTo>
                  <a:pt x="11631" y="35548"/>
                </a:lnTo>
                <a:lnTo>
                  <a:pt x="41935" y="8011"/>
                </a:lnTo>
                <a:lnTo>
                  <a:pt x="1140079" y="0"/>
                </a:lnTo>
                <a:lnTo>
                  <a:pt x="1154595" y="1382"/>
                </a:lnTo>
                <a:lnTo>
                  <a:pt x="1191510" y="20056"/>
                </a:lnTo>
                <a:lnTo>
                  <a:pt x="1213114" y="55111"/>
                </a:lnTo>
                <a:lnTo>
                  <a:pt x="1216025" y="76073"/>
                </a:lnTo>
                <a:lnTo>
                  <a:pt x="1216025" y="684149"/>
                </a:lnTo>
                <a:lnTo>
                  <a:pt x="1204374" y="724609"/>
                </a:lnTo>
                <a:lnTo>
                  <a:pt x="1174027" y="752117"/>
                </a:lnTo>
                <a:lnTo>
                  <a:pt x="75946" y="760095"/>
                </a:lnTo>
                <a:lnTo>
                  <a:pt x="61417" y="758710"/>
                </a:lnTo>
                <a:lnTo>
                  <a:pt x="24480" y="740020"/>
                </a:lnTo>
                <a:lnTo>
                  <a:pt x="2887" y="704975"/>
                </a:lnTo>
                <a:lnTo>
                  <a:pt x="0" y="76073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35462" y="2238629"/>
            <a:ext cx="161544" cy="2479802"/>
          </a:xfrm>
          <a:custGeom>
            <a:avLst/>
            <a:gdLst/>
            <a:ahLst/>
            <a:cxnLst/>
            <a:rect l="l" t="t" r="r" b="b"/>
            <a:pathLst>
              <a:path w="161544" h="2479802">
                <a:moveTo>
                  <a:pt x="161544" y="2479802"/>
                </a:moveTo>
                <a:lnTo>
                  <a:pt x="161544" y="2460752"/>
                </a:lnTo>
                <a:lnTo>
                  <a:pt x="19050" y="2460752"/>
                </a:lnTo>
                <a:lnTo>
                  <a:pt x="19050" y="0"/>
                </a:lnTo>
                <a:lnTo>
                  <a:pt x="0" y="0"/>
                </a:lnTo>
                <a:lnTo>
                  <a:pt x="0" y="2470277"/>
                </a:lnTo>
                <a:lnTo>
                  <a:pt x="1016" y="2475242"/>
                </a:lnTo>
                <a:lnTo>
                  <a:pt x="4559" y="2478786"/>
                </a:lnTo>
                <a:lnTo>
                  <a:pt x="9525" y="2479802"/>
                </a:lnTo>
                <a:lnTo>
                  <a:pt x="161544" y="2479802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97006" y="4328934"/>
            <a:ext cx="1216025" cy="760095"/>
          </a:xfrm>
          <a:custGeom>
            <a:avLst/>
            <a:gdLst/>
            <a:ahLst/>
            <a:cxnLst/>
            <a:rect l="l" t="t" r="r" b="b"/>
            <a:pathLst>
              <a:path w="1216025" h="760095">
                <a:moveTo>
                  <a:pt x="0" y="75946"/>
                </a:moveTo>
                <a:lnTo>
                  <a:pt x="11650" y="35485"/>
                </a:lnTo>
                <a:lnTo>
                  <a:pt x="41997" y="7977"/>
                </a:lnTo>
                <a:lnTo>
                  <a:pt x="1140079" y="0"/>
                </a:lnTo>
                <a:lnTo>
                  <a:pt x="1154607" y="1384"/>
                </a:lnTo>
                <a:lnTo>
                  <a:pt x="1191544" y="20074"/>
                </a:lnTo>
                <a:lnTo>
                  <a:pt x="1213137" y="55119"/>
                </a:lnTo>
                <a:lnTo>
                  <a:pt x="1216025" y="75946"/>
                </a:lnTo>
                <a:lnTo>
                  <a:pt x="1216025" y="684022"/>
                </a:lnTo>
                <a:lnTo>
                  <a:pt x="1204393" y="724546"/>
                </a:lnTo>
                <a:lnTo>
                  <a:pt x="1174089" y="752083"/>
                </a:lnTo>
                <a:lnTo>
                  <a:pt x="75946" y="760095"/>
                </a:lnTo>
                <a:lnTo>
                  <a:pt x="61429" y="758712"/>
                </a:lnTo>
                <a:lnTo>
                  <a:pt x="24514" y="740038"/>
                </a:lnTo>
                <a:lnTo>
                  <a:pt x="2910" y="704983"/>
                </a:lnTo>
                <a:lnTo>
                  <a:pt x="0" y="75946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35462" y="2238629"/>
            <a:ext cx="161544" cy="3429889"/>
          </a:xfrm>
          <a:custGeom>
            <a:avLst/>
            <a:gdLst/>
            <a:ahLst/>
            <a:cxnLst/>
            <a:rect l="l" t="t" r="r" b="b"/>
            <a:pathLst>
              <a:path w="161544" h="3429889">
                <a:moveTo>
                  <a:pt x="161544" y="3429889"/>
                </a:moveTo>
                <a:lnTo>
                  <a:pt x="161544" y="3410839"/>
                </a:lnTo>
                <a:lnTo>
                  <a:pt x="19050" y="3410839"/>
                </a:lnTo>
                <a:lnTo>
                  <a:pt x="19050" y="0"/>
                </a:lnTo>
                <a:lnTo>
                  <a:pt x="0" y="0"/>
                </a:lnTo>
                <a:lnTo>
                  <a:pt x="0" y="3420364"/>
                </a:lnTo>
                <a:lnTo>
                  <a:pt x="1016" y="3425342"/>
                </a:lnTo>
                <a:lnTo>
                  <a:pt x="4559" y="3428885"/>
                </a:lnTo>
                <a:lnTo>
                  <a:pt x="9525" y="3429889"/>
                </a:lnTo>
                <a:lnTo>
                  <a:pt x="161544" y="3429889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97006" y="5279021"/>
            <a:ext cx="1216025" cy="760095"/>
          </a:xfrm>
          <a:custGeom>
            <a:avLst/>
            <a:gdLst/>
            <a:ahLst/>
            <a:cxnLst/>
            <a:rect l="l" t="t" r="r" b="b"/>
            <a:pathLst>
              <a:path w="1216025" h="760095">
                <a:moveTo>
                  <a:pt x="0" y="75946"/>
                </a:moveTo>
                <a:lnTo>
                  <a:pt x="11650" y="35485"/>
                </a:lnTo>
                <a:lnTo>
                  <a:pt x="41997" y="7977"/>
                </a:lnTo>
                <a:lnTo>
                  <a:pt x="1140079" y="0"/>
                </a:lnTo>
                <a:lnTo>
                  <a:pt x="1154607" y="1384"/>
                </a:lnTo>
                <a:lnTo>
                  <a:pt x="1191544" y="20074"/>
                </a:lnTo>
                <a:lnTo>
                  <a:pt x="1213137" y="55119"/>
                </a:lnTo>
                <a:lnTo>
                  <a:pt x="1216025" y="75946"/>
                </a:lnTo>
                <a:lnTo>
                  <a:pt x="1216025" y="684022"/>
                </a:lnTo>
                <a:lnTo>
                  <a:pt x="1204393" y="724546"/>
                </a:lnTo>
                <a:lnTo>
                  <a:pt x="1174089" y="752083"/>
                </a:lnTo>
                <a:lnTo>
                  <a:pt x="75946" y="760095"/>
                </a:lnTo>
                <a:lnTo>
                  <a:pt x="61429" y="758712"/>
                </a:lnTo>
                <a:lnTo>
                  <a:pt x="24514" y="740038"/>
                </a:lnTo>
                <a:lnTo>
                  <a:pt x="2910" y="704983"/>
                </a:lnTo>
                <a:lnTo>
                  <a:pt x="0" y="75946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435462" y="2238629"/>
            <a:ext cx="161544" cy="4380052"/>
          </a:xfrm>
          <a:custGeom>
            <a:avLst/>
            <a:gdLst/>
            <a:ahLst/>
            <a:cxnLst/>
            <a:rect l="l" t="t" r="r" b="b"/>
            <a:pathLst>
              <a:path w="161544" h="4380052">
                <a:moveTo>
                  <a:pt x="161544" y="4380052"/>
                </a:moveTo>
                <a:lnTo>
                  <a:pt x="161544" y="4361002"/>
                </a:lnTo>
                <a:lnTo>
                  <a:pt x="19050" y="4361002"/>
                </a:lnTo>
                <a:lnTo>
                  <a:pt x="19050" y="0"/>
                </a:lnTo>
                <a:lnTo>
                  <a:pt x="0" y="0"/>
                </a:lnTo>
                <a:lnTo>
                  <a:pt x="0" y="4370527"/>
                </a:lnTo>
                <a:lnTo>
                  <a:pt x="1016" y="4375492"/>
                </a:lnTo>
                <a:lnTo>
                  <a:pt x="4559" y="4379036"/>
                </a:lnTo>
                <a:lnTo>
                  <a:pt x="9525" y="4380052"/>
                </a:lnTo>
                <a:lnTo>
                  <a:pt x="161544" y="4380052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97006" y="6229108"/>
            <a:ext cx="1216025" cy="760095"/>
          </a:xfrm>
          <a:custGeom>
            <a:avLst/>
            <a:gdLst/>
            <a:ahLst/>
            <a:cxnLst/>
            <a:rect l="l" t="t" r="r" b="b"/>
            <a:pathLst>
              <a:path w="1216025" h="760095">
                <a:moveTo>
                  <a:pt x="0" y="76009"/>
                </a:moveTo>
                <a:lnTo>
                  <a:pt x="11640" y="35517"/>
                </a:lnTo>
                <a:lnTo>
                  <a:pt x="41966" y="7994"/>
                </a:lnTo>
                <a:lnTo>
                  <a:pt x="1140079" y="0"/>
                </a:lnTo>
                <a:lnTo>
                  <a:pt x="1154601" y="1383"/>
                </a:lnTo>
                <a:lnTo>
                  <a:pt x="1191527" y="20065"/>
                </a:lnTo>
                <a:lnTo>
                  <a:pt x="1213126" y="55115"/>
                </a:lnTo>
                <a:lnTo>
                  <a:pt x="1216025" y="76009"/>
                </a:lnTo>
                <a:lnTo>
                  <a:pt x="1216025" y="684085"/>
                </a:lnTo>
                <a:lnTo>
                  <a:pt x="1204384" y="724577"/>
                </a:lnTo>
                <a:lnTo>
                  <a:pt x="1174058" y="752100"/>
                </a:lnTo>
                <a:lnTo>
                  <a:pt x="75946" y="760095"/>
                </a:lnTo>
                <a:lnTo>
                  <a:pt x="61423" y="758711"/>
                </a:lnTo>
                <a:lnTo>
                  <a:pt x="24497" y="740029"/>
                </a:lnTo>
                <a:lnTo>
                  <a:pt x="2898" y="704979"/>
                </a:lnTo>
                <a:lnTo>
                  <a:pt x="0" y="76009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93142" y="1478533"/>
            <a:ext cx="1520190" cy="760095"/>
          </a:xfrm>
          <a:custGeom>
            <a:avLst/>
            <a:gdLst/>
            <a:ahLst/>
            <a:cxnLst/>
            <a:rect l="l" t="t" r="r" b="b"/>
            <a:pathLst>
              <a:path w="1520190" h="760095">
                <a:moveTo>
                  <a:pt x="0" y="75946"/>
                </a:moveTo>
                <a:lnTo>
                  <a:pt x="0" y="684022"/>
                </a:lnTo>
                <a:lnTo>
                  <a:pt x="15309" y="729829"/>
                </a:lnTo>
                <a:lnTo>
                  <a:pt x="47900" y="754737"/>
                </a:lnTo>
                <a:lnTo>
                  <a:pt x="75946" y="760095"/>
                </a:lnTo>
                <a:lnTo>
                  <a:pt x="1444117" y="760095"/>
                </a:lnTo>
                <a:lnTo>
                  <a:pt x="1489970" y="744741"/>
                </a:lnTo>
                <a:lnTo>
                  <a:pt x="1514841" y="712115"/>
                </a:lnTo>
                <a:lnTo>
                  <a:pt x="1520190" y="684022"/>
                </a:lnTo>
                <a:lnTo>
                  <a:pt x="1520190" y="75946"/>
                </a:lnTo>
                <a:lnTo>
                  <a:pt x="1504871" y="30238"/>
                </a:lnTo>
                <a:lnTo>
                  <a:pt x="1472232" y="5355"/>
                </a:lnTo>
                <a:lnTo>
                  <a:pt x="1444117" y="0"/>
                </a:lnTo>
                <a:lnTo>
                  <a:pt x="75946" y="0"/>
                </a:lnTo>
                <a:lnTo>
                  <a:pt x="30285" y="15274"/>
                </a:lnTo>
                <a:lnTo>
                  <a:pt x="5364" y="47879"/>
                </a:lnTo>
                <a:lnTo>
                  <a:pt x="0" y="75946"/>
                </a:lnTo>
                <a:close/>
              </a:path>
            </a:pathLst>
          </a:custGeom>
          <a:solidFill>
            <a:srgbClr val="42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335636" y="2238629"/>
            <a:ext cx="161544" cy="579628"/>
          </a:xfrm>
          <a:custGeom>
            <a:avLst/>
            <a:gdLst/>
            <a:ahLst/>
            <a:cxnLst/>
            <a:rect l="l" t="t" r="r" b="b"/>
            <a:pathLst>
              <a:path w="161544" h="579627">
                <a:moveTo>
                  <a:pt x="161544" y="579628"/>
                </a:moveTo>
                <a:lnTo>
                  <a:pt x="161544" y="560578"/>
                </a:lnTo>
                <a:lnTo>
                  <a:pt x="19050" y="560578"/>
                </a:lnTo>
                <a:lnTo>
                  <a:pt x="19050" y="0"/>
                </a:lnTo>
                <a:lnTo>
                  <a:pt x="0" y="0"/>
                </a:lnTo>
                <a:lnTo>
                  <a:pt x="0" y="570103"/>
                </a:lnTo>
                <a:lnTo>
                  <a:pt x="1016" y="575068"/>
                </a:lnTo>
                <a:lnTo>
                  <a:pt x="4559" y="578612"/>
                </a:lnTo>
                <a:lnTo>
                  <a:pt x="9525" y="579628"/>
                </a:lnTo>
                <a:lnTo>
                  <a:pt x="161544" y="579628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97180" y="2428620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6073"/>
                </a:moveTo>
                <a:lnTo>
                  <a:pt x="11662" y="35548"/>
                </a:lnTo>
                <a:lnTo>
                  <a:pt x="41990" y="8011"/>
                </a:lnTo>
                <a:lnTo>
                  <a:pt x="1140079" y="0"/>
                </a:lnTo>
                <a:lnTo>
                  <a:pt x="1154588" y="1380"/>
                </a:lnTo>
                <a:lnTo>
                  <a:pt x="1191534" y="20025"/>
                </a:lnTo>
                <a:lnTo>
                  <a:pt x="1213208" y="55032"/>
                </a:lnTo>
                <a:lnTo>
                  <a:pt x="1216152" y="76073"/>
                </a:lnTo>
                <a:lnTo>
                  <a:pt x="1216152" y="684149"/>
                </a:lnTo>
                <a:lnTo>
                  <a:pt x="1204483" y="724580"/>
                </a:lnTo>
                <a:lnTo>
                  <a:pt x="1174115" y="752086"/>
                </a:lnTo>
                <a:lnTo>
                  <a:pt x="75946" y="760095"/>
                </a:lnTo>
                <a:lnTo>
                  <a:pt x="61452" y="758710"/>
                </a:lnTo>
                <a:lnTo>
                  <a:pt x="24530" y="740020"/>
                </a:lnTo>
                <a:lnTo>
                  <a:pt x="2896" y="704975"/>
                </a:lnTo>
                <a:lnTo>
                  <a:pt x="0" y="76073"/>
                </a:lnTo>
                <a:close/>
              </a:path>
            </a:pathLst>
          </a:custGeom>
          <a:ln w="19049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35636" y="2238629"/>
            <a:ext cx="161544" cy="1529715"/>
          </a:xfrm>
          <a:custGeom>
            <a:avLst/>
            <a:gdLst/>
            <a:ahLst/>
            <a:cxnLst/>
            <a:rect l="l" t="t" r="r" b="b"/>
            <a:pathLst>
              <a:path w="161544" h="1529714">
                <a:moveTo>
                  <a:pt x="161544" y="1529715"/>
                </a:moveTo>
                <a:lnTo>
                  <a:pt x="161544" y="1510665"/>
                </a:lnTo>
                <a:lnTo>
                  <a:pt x="19050" y="1510665"/>
                </a:lnTo>
                <a:lnTo>
                  <a:pt x="19050" y="0"/>
                </a:lnTo>
                <a:lnTo>
                  <a:pt x="0" y="0"/>
                </a:lnTo>
                <a:lnTo>
                  <a:pt x="0" y="1520190"/>
                </a:lnTo>
                <a:lnTo>
                  <a:pt x="1016" y="1525155"/>
                </a:lnTo>
                <a:lnTo>
                  <a:pt x="4559" y="1528699"/>
                </a:lnTo>
                <a:lnTo>
                  <a:pt x="9525" y="1529715"/>
                </a:lnTo>
                <a:lnTo>
                  <a:pt x="161544" y="1529715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497180" y="3378720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6073"/>
                </a:moveTo>
                <a:lnTo>
                  <a:pt x="11662" y="35548"/>
                </a:lnTo>
                <a:lnTo>
                  <a:pt x="41990" y="8011"/>
                </a:lnTo>
                <a:lnTo>
                  <a:pt x="1140079" y="0"/>
                </a:lnTo>
                <a:lnTo>
                  <a:pt x="1154588" y="1380"/>
                </a:lnTo>
                <a:lnTo>
                  <a:pt x="1191534" y="20025"/>
                </a:lnTo>
                <a:lnTo>
                  <a:pt x="1213208" y="55032"/>
                </a:lnTo>
                <a:lnTo>
                  <a:pt x="1216152" y="76073"/>
                </a:lnTo>
                <a:lnTo>
                  <a:pt x="1216152" y="684149"/>
                </a:lnTo>
                <a:lnTo>
                  <a:pt x="1204483" y="724580"/>
                </a:lnTo>
                <a:lnTo>
                  <a:pt x="1174115" y="752086"/>
                </a:lnTo>
                <a:lnTo>
                  <a:pt x="75946" y="760095"/>
                </a:lnTo>
                <a:lnTo>
                  <a:pt x="61452" y="758710"/>
                </a:lnTo>
                <a:lnTo>
                  <a:pt x="24530" y="740020"/>
                </a:lnTo>
                <a:lnTo>
                  <a:pt x="2896" y="704975"/>
                </a:lnTo>
                <a:lnTo>
                  <a:pt x="0" y="76073"/>
                </a:lnTo>
                <a:close/>
              </a:path>
            </a:pathLst>
          </a:custGeom>
          <a:ln w="19049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35636" y="2238629"/>
            <a:ext cx="161544" cy="2479802"/>
          </a:xfrm>
          <a:custGeom>
            <a:avLst/>
            <a:gdLst/>
            <a:ahLst/>
            <a:cxnLst/>
            <a:rect l="l" t="t" r="r" b="b"/>
            <a:pathLst>
              <a:path w="161544" h="2479802">
                <a:moveTo>
                  <a:pt x="161544" y="2479802"/>
                </a:moveTo>
                <a:lnTo>
                  <a:pt x="161544" y="2460752"/>
                </a:lnTo>
                <a:lnTo>
                  <a:pt x="19050" y="2460752"/>
                </a:lnTo>
                <a:lnTo>
                  <a:pt x="19050" y="0"/>
                </a:lnTo>
                <a:lnTo>
                  <a:pt x="0" y="0"/>
                </a:lnTo>
                <a:lnTo>
                  <a:pt x="0" y="2470277"/>
                </a:lnTo>
                <a:lnTo>
                  <a:pt x="1016" y="2475242"/>
                </a:lnTo>
                <a:lnTo>
                  <a:pt x="4559" y="2478786"/>
                </a:lnTo>
                <a:lnTo>
                  <a:pt x="9525" y="2479802"/>
                </a:lnTo>
                <a:lnTo>
                  <a:pt x="161544" y="2479802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97180" y="4328934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5946"/>
                </a:moveTo>
                <a:lnTo>
                  <a:pt x="11681" y="35485"/>
                </a:lnTo>
                <a:lnTo>
                  <a:pt x="42053" y="7977"/>
                </a:lnTo>
                <a:lnTo>
                  <a:pt x="1140079" y="0"/>
                </a:lnTo>
                <a:lnTo>
                  <a:pt x="1154600" y="1382"/>
                </a:lnTo>
                <a:lnTo>
                  <a:pt x="1191568" y="20043"/>
                </a:lnTo>
                <a:lnTo>
                  <a:pt x="1213231" y="55040"/>
                </a:lnTo>
                <a:lnTo>
                  <a:pt x="1216152" y="75946"/>
                </a:lnTo>
                <a:lnTo>
                  <a:pt x="1216152" y="684022"/>
                </a:lnTo>
                <a:lnTo>
                  <a:pt x="1204502" y="724516"/>
                </a:lnTo>
                <a:lnTo>
                  <a:pt x="1174178" y="752052"/>
                </a:lnTo>
                <a:lnTo>
                  <a:pt x="75946" y="760095"/>
                </a:lnTo>
                <a:lnTo>
                  <a:pt x="61464" y="758712"/>
                </a:lnTo>
                <a:lnTo>
                  <a:pt x="24564" y="740038"/>
                </a:lnTo>
                <a:lnTo>
                  <a:pt x="2919" y="704983"/>
                </a:lnTo>
                <a:lnTo>
                  <a:pt x="0" y="75946"/>
                </a:lnTo>
                <a:close/>
              </a:path>
            </a:pathLst>
          </a:custGeom>
          <a:ln w="19049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35636" y="2238629"/>
            <a:ext cx="161544" cy="3429889"/>
          </a:xfrm>
          <a:custGeom>
            <a:avLst/>
            <a:gdLst/>
            <a:ahLst/>
            <a:cxnLst/>
            <a:rect l="l" t="t" r="r" b="b"/>
            <a:pathLst>
              <a:path w="161544" h="3429889">
                <a:moveTo>
                  <a:pt x="161544" y="3429889"/>
                </a:moveTo>
                <a:lnTo>
                  <a:pt x="161544" y="3410839"/>
                </a:lnTo>
                <a:lnTo>
                  <a:pt x="19050" y="3410839"/>
                </a:lnTo>
                <a:lnTo>
                  <a:pt x="19050" y="0"/>
                </a:lnTo>
                <a:lnTo>
                  <a:pt x="0" y="0"/>
                </a:lnTo>
                <a:lnTo>
                  <a:pt x="0" y="3420364"/>
                </a:lnTo>
                <a:lnTo>
                  <a:pt x="1016" y="3425342"/>
                </a:lnTo>
                <a:lnTo>
                  <a:pt x="4559" y="3428885"/>
                </a:lnTo>
                <a:lnTo>
                  <a:pt x="9525" y="3429889"/>
                </a:lnTo>
                <a:lnTo>
                  <a:pt x="161544" y="3429889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97180" y="5279021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5">
                <a:moveTo>
                  <a:pt x="0" y="75946"/>
                </a:moveTo>
                <a:lnTo>
                  <a:pt x="11681" y="35485"/>
                </a:lnTo>
                <a:lnTo>
                  <a:pt x="42053" y="7977"/>
                </a:lnTo>
                <a:lnTo>
                  <a:pt x="1140079" y="0"/>
                </a:lnTo>
                <a:lnTo>
                  <a:pt x="1154600" y="1382"/>
                </a:lnTo>
                <a:lnTo>
                  <a:pt x="1191568" y="20043"/>
                </a:lnTo>
                <a:lnTo>
                  <a:pt x="1213231" y="55040"/>
                </a:lnTo>
                <a:lnTo>
                  <a:pt x="1216152" y="75946"/>
                </a:lnTo>
                <a:lnTo>
                  <a:pt x="1216152" y="684022"/>
                </a:lnTo>
                <a:lnTo>
                  <a:pt x="1204502" y="724516"/>
                </a:lnTo>
                <a:lnTo>
                  <a:pt x="1174178" y="752052"/>
                </a:lnTo>
                <a:lnTo>
                  <a:pt x="75946" y="760095"/>
                </a:lnTo>
                <a:lnTo>
                  <a:pt x="61464" y="758712"/>
                </a:lnTo>
                <a:lnTo>
                  <a:pt x="24564" y="740038"/>
                </a:lnTo>
                <a:lnTo>
                  <a:pt x="2919" y="704983"/>
                </a:lnTo>
                <a:lnTo>
                  <a:pt x="0" y="75946"/>
                </a:lnTo>
                <a:close/>
              </a:path>
            </a:pathLst>
          </a:custGeom>
          <a:ln w="19049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35636" y="2238629"/>
            <a:ext cx="161544" cy="4380052"/>
          </a:xfrm>
          <a:custGeom>
            <a:avLst/>
            <a:gdLst/>
            <a:ahLst/>
            <a:cxnLst/>
            <a:rect l="l" t="t" r="r" b="b"/>
            <a:pathLst>
              <a:path w="161544" h="4380052">
                <a:moveTo>
                  <a:pt x="161544" y="4380052"/>
                </a:moveTo>
                <a:lnTo>
                  <a:pt x="161544" y="4361002"/>
                </a:lnTo>
                <a:lnTo>
                  <a:pt x="19050" y="4361002"/>
                </a:lnTo>
                <a:lnTo>
                  <a:pt x="19050" y="0"/>
                </a:lnTo>
                <a:lnTo>
                  <a:pt x="0" y="0"/>
                </a:lnTo>
                <a:lnTo>
                  <a:pt x="0" y="4370527"/>
                </a:lnTo>
                <a:lnTo>
                  <a:pt x="1016" y="4375492"/>
                </a:lnTo>
                <a:lnTo>
                  <a:pt x="4559" y="4379036"/>
                </a:lnTo>
                <a:lnTo>
                  <a:pt x="9525" y="4380052"/>
                </a:lnTo>
                <a:lnTo>
                  <a:pt x="161544" y="4380052"/>
                </a:lnTo>
                <a:close/>
              </a:path>
            </a:pathLst>
          </a:custGeom>
          <a:solidFill>
            <a:srgbClr val="2B5F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97180" y="6229108"/>
            <a:ext cx="1216152" cy="760095"/>
          </a:xfrm>
          <a:custGeom>
            <a:avLst/>
            <a:gdLst/>
            <a:ahLst/>
            <a:cxnLst/>
            <a:rect l="l" t="t" r="r" b="b"/>
            <a:pathLst>
              <a:path w="1216152" h="760094">
                <a:moveTo>
                  <a:pt x="0" y="76009"/>
                </a:moveTo>
                <a:lnTo>
                  <a:pt x="11671" y="35517"/>
                </a:lnTo>
                <a:lnTo>
                  <a:pt x="42022" y="7994"/>
                </a:lnTo>
                <a:lnTo>
                  <a:pt x="1140079" y="0"/>
                </a:lnTo>
                <a:lnTo>
                  <a:pt x="1154594" y="1381"/>
                </a:lnTo>
                <a:lnTo>
                  <a:pt x="1191551" y="20034"/>
                </a:lnTo>
                <a:lnTo>
                  <a:pt x="1213220" y="55036"/>
                </a:lnTo>
                <a:lnTo>
                  <a:pt x="1216152" y="76009"/>
                </a:lnTo>
                <a:lnTo>
                  <a:pt x="1216152" y="684085"/>
                </a:lnTo>
                <a:lnTo>
                  <a:pt x="1204492" y="724548"/>
                </a:lnTo>
                <a:lnTo>
                  <a:pt x="1174147" y="752069"/>
                </a:lnTo>
                <a:lnTo>
                  <a:pt x="75946" y="760095"/>
                </a:lnTo>
                <a:lnTo>
                  <a:pt x="61458" y="758711"/>
                </a:lnTo>
                <a:lnTo>
                  <a:pt x="24547" y="740029"/>
                </a:lnTo>
                <a:lnTo>
                  <a:pt x="2908" y="704979"/>
                </a:lnTo>
                <a:lnTo>
                  <a:pt x="0" y="76009"/>
                </a:lnTo>
                <a:close/>
              </a:path>
            </a:pathLst>
          </a:custGeom>
          <a:ln w="19050">
            <a:solidFill>
              <a:srgbClr val="42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84003" y="540893"/>
            <a:ext cx="7989452" cy="3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Comparison</a:t>
            </a:r>
            <a:r>
              <a:rPr sz="4200" b="1" spc="-114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of</a:t>
            </a:r>
            <a:r>
              <a:rPr sz="4200" b="1" spc="-23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Some</a:t>
            </a:r>
            <a:r>
              <a:rPr sz="4200" b="1" spc="-45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Structu</a:t>
            </a:r>
            <a:r>
              <a:rPr sz="4200" b="1" spc="-54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al*</a:t>
            </a:r>
            <a:r>
              <a:rPr sz="4200" b="1" spc="-103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Dif</a:t>
            </a:r>
            <a:r>
              <a:rPr sz="4200" b="1" spc="-39" baseline="2925" dirty="0" smtClean="0">
                <a:solidFill>
                  <a:srgbClr val="0069B4"/>
                </a:solidFill>
                <a:latin typeface="Calibri"/>
                <a:cs typeface="Calibri"/>
              </a:rPr>
              <a:t>f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e</a:t>
            </a:r>
            <a:r>
              <a:rPr sz="4200" b="1" spc="-39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ences</a:t>
            </a:r>
            <a:r>
              <a:rPr sz="4200" b="1" spc="-112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b</a:t>
            </a:r>
            <a:r>
              <a:rPr sz="4200" b="1" spc="-29" baseline="2925" dirty="0" smtClean="0">
                <a:solidFill>
                  <a:srgbClr val="0069B4"/>
                </a:solidFill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t</a:t>
            </a:r>
            <a:r>
              <a:rPr sz="4200" b="1" spc="-14" baseline="2925" dirty="0" smtClean="0">
                <a:solidFill>
                  <a:srgbClr val="0069B4"/>
                </a:solidFill>
                <a:latin typeface="Calibri"/>
                <a:cs typeface="Calibri"/>
              </a:rPr>
              <a:t>w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een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46664" y="967639"/>
            <a:ext cx="6426421" cy="898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Medica</a:t>
            </a:r>
            <a:r>
              <a:rPr sz="4200" b="1" spc="-39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e-D</a:t>
            </a:r>
            <a:r>
              <a:rPr sz="4200" b="1" spc="-29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G,</a:t>
            </a:r>
            <a:r>
              <a:rPr sz="4200" b="1" spc="50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AP-D</a:t>
            </a:r>
            <a:r>
              <a:rPr sz="4200" b="1" spc="-25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G,</a:t>
            </a:r>
            <a:r>
              <a:rPr sz="4200" b="1" spc="32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APR-D</a:t>
            </a:r>
            <a:r>
              <a:rPr sz="4200" b="1" spc="-25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G</a:t>
            </a:r>
            <a:r>
              <a:rPr sz="4200" b="1" spc="7" baseline="292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4200" b="1" spc="-144" baseline="2925" dirty="0" smtClean="0">
                <a:solidFill>
                  <a:srgbClr val="0069B4"/>
                </a:solidFill>
                <a:latin typeface="Calibri"/>
                <a:cs typeface="Calibri"/>
              </a:rPr>
              <a:t>V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e</a:t>
            </a:r>
            <a:r>
              <a:rPr sz="4200" b="1" spc="-39" baseline="292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sions</a:t>
            </a:r>
            <a:endParaRPr sz="2800">
              <a:latin typeface="Calibri"/>
              <a:cs typeface="Calibri"/>
            </a:endParaRPr>
          </a:p>
          <a:p>
            <a:pPr marL="1145009" marR="53309">
              <a:lnSpc>
                <a:spcPct val="101725"/>
              </a:lnSpc>
              <a:spcBef>
                <a:spcPts val="1110"/>
              </a:spcBef>
            </a:pPr>
            <a:r>
              <a:rPr sz="2300" spc="0" dirty="0" smtClean="0">
                <a:solidFill>
                  <a:srgbClr val="FEFFFE"/>
                </a:solidFill>
                <a:latin typeface="Calibri"/>
                <a:cs typeface="Calibri"/>
              </a:rPr>
              <a:t>Medi</a:t>
            </a:r>
            <a:r>
              <a:rPr sz="2300" spc="-25" dirty="0" smtClean="0">
                <a:solidFill>
                  <a:srgbClr val="FEFFFE"/>
                </a:solidFill>
                <a:latin typeface="Calibri"/>
                <a:cs typeface="Calibri"/>
              </a:rPr>
              <a:t>c</a:t>
            </a:r>
            <a:r>
              <a:rPr sz="2300" spc="0" dirty="0" smtClean="0">
                <a:solidFill>
                  <a:srgbClr val="FEFFFE"/>
                </a:solidFill>
                <a:latin typeface="Calibri"/>
                <a:cs typeface="Calibri"/>
              </a:rPr>
              <a:t>a</a:t>
            </a:r>
            <a:r>
              <a:rPr sz="2300" spc="-34" dirty="0" smtClean="0">
                <a:solidFill>
                  <a:srgbClr val="FEFFFE"/>
                </a:solidFill>
                <a:latin typeface="Calibri"/>
                <a:cs typeface="Calibri"/>
              </a:rPr>
              <a:t>r</a:t>
            </a:r>
            <a:r>
              <a:rPr sz="2300" spc="0" dirty="0" smtClean="0">
                <a:solidFill>
                  <a:srgbClr val="FEFFFE"/>
                </a:solidFill>
                <a:latin typeface="Calibri"/>
                <a:cs typeface="Calibri"/>
              </a:rPr>
              <a:t>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75104" y="967639"/>
            <a:ext cx="438398" cy="3807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0069B4"/>
                </a:solidFill>
                <a:latin typeface="Calibri"/>
                <a:cs typeface="Calibri"/>
              </a:rPr>
              <a:t>12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75417" y="1708534"/>
            <a:ext cx="999684" cy="31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AP-D</a:t>
            </a:r>
            <a:r>
              <a:rPr sz="3450" spc="-25" baseline="3561" dirty="0" smtClean="0">
                <a:solidFill>
                  <a:srgbClr val="FEFFFE"/>
                </a:solidFill>
                <a:latin typeface="Calibri"/>
                <a:cs typeface="Calibri"/>
              </a:rPr>
              <a:t>R</a:t>
            </a: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G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96982" y="1708534"/>
            <a:ext cx="1157751" cy="31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APR-D</a:t>
            </a:r>
            <a:r>
              <a:rPr sz="3450" spc="-25" baseline="3561" dirty="0" smtClean="0">
                <a:solidFill>
                  <a:srgbClr val="FEFFFE"/>
                </a:solidFill>
                <a:latin typeface="Calibri"/>
                <a:cs typeface="Calibri"/>
              </a:rPr>
              <a:t>R</a:t>
            </a: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G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80711" y="1869710"/>
            <a:ext cx="589068" cy="3180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D</a:t>
            </a:r>
            <a:r>
              <a:rPr sz="3450" spc="-29" baseline="3561" dirty="0" smtClean="0">
                <a:solidFill>
                  <a:srgbClr val="FEFFFE"/>
                </a:solidFill>
                <a:latin typeface="Calibri"/>
                <a:cs typeface="Calibri"/>
              </a:rPr>
              <a:t>R</a:t>
            </a:r>
            <a:r>
              <a:rPr sz="3450" spc="0" baseline="3561" dirty="0" smtClean="0">
                <a:solidFill>
                  <a:srgbClr val="FEFFFE"/>
                </a:solidFill>
                <a:latin typeface="Calibri"/>
                <a:cs typeface="Calibri"/>
              </a:rPr>
              <a:t>G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54235" y="2617094"/>
            <a:ext cx="1107936" cy="391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mplicati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  <a:p>
            <a:pPr marL="11235" marR="17436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rbiditie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spc="1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endParaRPr sz="900">
              <a:latin typeface="Calibri"/>
              <a:cs typeface="Calibri"/>
            </a:endParaRPr>
          </a:p>
          <a:p>
            <a:pPr marL="276415" marR="282894"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cog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ized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55047" y="2617094"/>
            <a:ext cx="1107948" cy="391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mplicati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  <a:p>
            <a:pPr marL="11235" marR="17848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rbiditie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endParaRPr sz="900">
              <a:latin typeface="Calibri"/>
              <a:cs typeface="Calibri"/>
            </a:endParaRPr>
          </a:p>
          <a:p>
            <a:pPr marL="305371" marR="313990"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cog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ize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55478" y="2617094"/>
            <a:ext cx="1107936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Multiple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mplicati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  <a:p>
            <a:pPr marL="104207" marR="111087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rbidities</a:t>
            </a:r>
            <a:endParaRPr sz="900">
              <a:latin typeface="Calibri"/>
              <a:cs typeface="Calibri"/>
            </a:endParaRPr>
          </a:p>
          <a:p>
            <a:pPr marL="276423" marR="283252"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cog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ized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2335" y="3629945"/>
            <a:ext cx="1034485" cy="266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9"/>
              </a:lnSpc>
              <a:spcBef>
                <a:spcPts val="51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Bi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eight</a:t>
            </a:r>
            <a:endParaRPr sz="900">
              <a:latin typeface="Calibri"/>
              <a:cs typeface="Calibri"/>
            </a:endParaRPr>
          </a:p>
          <a:p>
            <a:pPr marL="282511" marR="291656" algn="ctr">
              <a:lnSpc>
                <a:spcPts val="994"/>
              </a:lnSpc>
            </a:pP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 U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93147" y="3629945"/>
            <a:ext cx="1034485" cy="266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9"/>
              </a:lnSpc>
              <a:spcBef>
                <a:spcPts val="51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Bi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eight</a:t>
            </a:r>
            <a:endParaRPr sz="900">
              <a:latin typeface="Calibri"/>
              <a:cs typeface="Calibri"/>
            </a:endParaRPr>
          </a:p>
          <a:p>
            <a:pPr marL="373951" marR="384411" algn="ctr">
              <a:lnSpc>
                <a:spcPts val="994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93578" y="3629945"/>
            <a:ext cx="1034485" cy="266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9"/>
              </a:lnSpc>
              <a:spcBef>
                <a:spcPts val="51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Bi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w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eight</a:t>
            </a:r>
            <a:endParaRPr sz="900">
              <a:latin typeface="Calibri"/>
              <a:cs typeface="Calibri"/>
            </a:endParaRPr>
          </a:p>
          <a:p>
            <a:pPr marL="373951" marR="384411" algn="ctr">
              <a:lnSpc>
                <a:spcPts val="994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8911" y="4580263"/>
            <a:ext cx="958823" cy="266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Risk of 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rtal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ty</a:t>
            </a:r>
            <a:endParaRPr sz="900">
              <a:latin typeface="Calibri"/>
              <a:cs typeface="Calibri"/>
            </a:endParaRPr>
          </a:p>
          <a:p>
            <a:pPr marL="232196" marR="239979" algn="ctr">
              <a:lnSpc>
                <a:spcPts val="1000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Subgr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up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29723" y="4580263"/>
            <a:ext cx="958823" cy="266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Risk of 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rtal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ty</a:t>
            </a:r>
            <a:endParaRPr sz="900">
              <a:latin typeface="Calibri"/>
              <a:cs typeface="Calibri"/>
            </a:endParaRPr>
          </a:p>
          <a:p>
            <a:pPr marL="232196" marR="240300" algn="ctr">
              <a:lnSpc>
                <a:spcPts val="1000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Subgr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up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42347" y="4580263"/>
            <a:ext cx="936563" cy="266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866" marR="93888" algn="ctr">
              <a:lnSpc>
                <a:spcPts val="1015"/>
              </a:lnSpc>
              <a:spcBef>
                <a:spcPts val="50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lude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k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ts val="1000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rtalit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Subgr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up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55759" y="5405003"/>
            <a:ext cx="1106062" cy="516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078" algn="ctr">
              <a:lnSpc>
                <a:spcPts val="1015"/>
              </a:lnSpc>
              <a:spcBef>
                <a:spcPts val="50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ssociation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marL="70671" marR="79329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Children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’s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spitals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Pe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iatric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ficatio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  <a:p>
            <a:pPr marL="229171" marR="238667" algn="ctr">
              <a:lnSpc>
                <a:spcPts val="985"/>
              </a:lnSpc>
            </a:pPr>
            <a:r>
              <a:rPr sz="1350" u="sng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u="sng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u="sng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 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luded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56566" y="5405003"/>
            <a:ext cx="1106645" cy="516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2203" marR="83340" algn="ctr">
              <a:lnSpc>
                <a:spcPts val="1015"/>
              </a:lnSpc>
              <a:spcBef>
                <a:spcPts val="50"/>
              </a:spcBef>
            </a:pP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te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lusi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marR="1661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ssociation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marL="70671" marR="79912" algn="ctr">
              <a:lnSpc>
                <a:spcPts val="985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Children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’s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spitals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Pe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iatric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ficatio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57007" y="5405003"/>
            <a:ext cx="1107033" cy="516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652" marR="8572">
              <a:lnSpc>
                <a:spcPts val="1015"/>
              </a:lnSpc>
              <a:spcBef>
                <a:spcPts val="50"/>
              </a:spcBef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mplet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lusi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marR="2038" algn="ctr">
              <a:lnSpc>
                <a:spcPts val="994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ssociation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  <a:p>
            <a:pPr marL="70671" marR="80301" algn="ctr">
              <a:lnSpc>
                <a:spcPts val="985"/>
              </a:lnSpc>
            </a:pP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Children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’s</a:t>
            </a:r>
            <a:r>
              <a:rPr sz="1350" spc="1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spitals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ts val="985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Pe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iatric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di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ficatio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8535" y="6481001"/>
            <a:ext cx="879630" cy="266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mi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te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f</a:t>
            </a:r>
            <a:r>
              <a:rPr sz="1350" spc="-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IV</a:t>
            </a:r>
            <a:endParaRPr sz="900">
              <a:latin typeface="Calibri"/>
              <a:cs typeface="Calibri"/>
            </a:endParaRPr>
          </a:p>
          <a:p>
            <a:pPr marL="81347" marR="87766" algn="ctr">
              <a:lnSpc>
                <a:spcPts val="994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Infection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7530" y="6481001"/>
            <a:ext cx="983083" cy="266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mplete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350" spc="-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HIV</a:t>
            </a:r>
            <a:endParaRPr sz="900">
              <a:latin typeface="Calibri"/>
              <a:cs typeface="Calibri"/>
            </a:endParaRPr>
          </a:p>
          <a:p>
            <a:pPr marL="133159" marR="140162" algn="ctr">
              <a:lnSpc>
                <a:spcPts val="994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Infection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17962" y="6481001"/>
            <a:ext cx="983072" cy="266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mplete</a:t>
            </a:r>
            <a:r>
              <a:rPr sz="1350" spc="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us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spc="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350" spc="-9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HIV</a:t>
            </a:r>
            <a:endParaRPr sz="900">
              <a:latin typeface="Calibri"/>
              <a:cs typeface="Calibri"/>
            </a:endParaRPr>
          </a:p>
          <a:p>
            <a:pPr marL="133159" marR="140150" algn="ctr">
              <a:lnSpc>
                <a:spcPts val="994"/>
              </a:lnSpc>
            </a:pP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Infection</a:t>
            </a:r>
            <a:r>
              <a:rPr sz="1350" spc="-4" baseline="3034" dirty="0" smtClean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221F1F"/>
                </a:solidFill>
                <a:latin typeface="Calibri"/>
                <a:cs typeface="Calibri"/>
              </a:rPr>
              <a:t>MDC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2797" y="7102565"/>
            <a:ext cx="419611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* 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Source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:</a:t>
            </a:r>
            <a:r>
              <a:rPr sz="1800" i="1" spc="9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3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M 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Heal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th 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Informa</a:t>
            </a:r>
            <a:r>
              <a:rPr sz="1800" i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t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io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n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i="1" spc="-14" baseline="2275" dirty="0" smtClean="0">
                <a:solidFill>
                  <a:srgbClr val="0069B4"/>
                </a:solidFill>
                <a:latin typeface="Calibri"/>
                <a:cs typeface="Calibri"/>
              </a:rPr>
              <a:t>S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y</a:t>
            </a:r>
            <a:r>
              <a:rPr sz="1800" i="1" spc="-9" baseline="2275" dirty="0" smtClean="0">
                <a:solidFill>
                  <a:srgbClr val="0069B4"/>
                </a:solidFill>
                <a:latin typeface="Calibri"/>
                <a:cs typeface="Calibri"/>
              </a:rPr>
              <a:t>s</a:t>
            </a:r>
            <a:r>
              <a:rPr sz="1800" i="1" spc="-4" baseline="2275" dirty="0" smtClean="0">
                <a:solidFill>
                  <a:srgbClr val="0069B4"/>
                </a:solidFill>
                <a:latin typeface="Calibri"/>
                <a:cs typeface="Calibri"/>
              </a:rPr>
              <a:t>t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ems</a:t>
            </a:r>
            <a:r>
              <a:rPr sz="1800" i="1" spc="-1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i="1" spc="-29" baseline="227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esearch</a:t>
            </a:r>
            <a:r>
              <a:rPr sz="1800" i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i="1" spc="-29" baseline="2275" dirty="0" smtClean="0">
                <a:solidFill>
                  <a:srgbClr val="0069B4"/>
                </a:solidFill>
                <a:latin typeface="Calibri"/>
                <a:cs typeface="Calibri"/>
              </a:rPr>
              <a:t>R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eport</a:t>
            </a:r>
            <a:r>
              <a:rPr sz="1800" i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 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No. </a:t>
            </a:r>
            <a:r>
              <a:rPr sz="1800" i="1" spc="25" baseline="2275" dirty="0" smtClean="0">
                <a:solidFill>
                  <a:srgbClr val="0069B4"/>
                </a:solidFill>
                <a:latin typeface="Calibri"/>
                <a:cs typeface="Calibri"/>
              </a:rPr>
              <a:t>5</a:t>
            </a:r>
            <a:r>
              <a:rPr sz="1800" i="1" spc="4" baseline="2275" dirty="0" smtClean="0">
                <a:solidFill>
                  <a:srgbClr val="0069B4"/>
                </a:solidFill>
                <a:latin typeface="Calibri"/>
                <a:cs typeface="Calibri"/>
              </a:rPr>
              <a:t>-</a:t>
            </a:r>
            <a:r>
              <a:rPr sz="1800" i="1" spc="0" baseline="2275" dirty="0" smtClean="0">
                <a:solidFill>
                  <a:srgbClr val="0069B4"/>
                </a:solidFill>
                <a:latin typeface="Calibri"/>
                <a:cs typeface="Calibri"/>
              </a:rPr>
              <a:t>98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44686" y="2238629"/>
            <a:ext cx="152019" cy="5701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544686" y="2808731"/>
            <a:ext cx="152018" cy="950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44686" y="3758818"/>
            <a:ext cx="152018" cy="950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544686" y="4708906"/>
            <a:ext cx="152018" cy="950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544686" y="5658993"/>
            <a:ext cx="152019" cy="950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952A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1402</Words>
  <Application>Microsoft Office PowerPoint</Application>
  <PresentationFormat>Custom</PresentationFormat>
  <Paragraphs>401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Vogel, Rick</cp:lastModifiedBy>
  <cp:revision>1</cp:revision>
  <dcterms:modified xsi:type="dcterms:W3CDTF">2018-09-17T15:44:48Z</dcterms:modified>
</cp:coreProperties>
</file>