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</p:sldMasterIdLst>
  <p:notesMasterIdLst>
    <p:notesMasterId r:id="rId9"/>
  </p:notesMasterIdLst>
  <p:handoutMasterIdLst>
    <p:handoutMasterId r:id="rId10"/>
  </p:handoutMasterIdLst>
  <p:sldIdLst>
    <p:sldId id="256" r:id="rId3"/>
    <p:sldId id="299" r:id="rId4"/>
    <p:sldId id="316" r:id="rId5"/>
    <p:sldId id="335" r:id="rId6"/>
    <p:sldId id="303" r:id="rId7"/>
    <p:sldId id="277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86402" autoAdjust="0"/>
  </p:normalViewPr>
  <p:slideViewPr>
    <p:cSldViewPr>
      <p:cViewPr>
        <p:scale>
          <a:sx n="100" d="100"/>
          <a:sy n="100" d="100"/>
        </p:scale>
        <p:origin x="-6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2748" y="-336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qac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June 16, 2014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200" dirty="0" smtClean="0"/>
              <a:t>Welcome and approve minutes			3:00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Presentation from DPH End-of-Life Care Workgroup	</a:t>
            </a:r>
            <a:r>
              <a:rPr lang="en-US" altLang="en-US" sz="2200" dirty="0"/>
              <a:t>3:05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Review nominated measures 			</a:t>
            </a:r>
            <a:r>
              <a:rPr lang="en-US" altLang="en-US" sz="2200" dirty="0" smtClean="0"/>
              <a:t>3:35</a:t>
            </a:r>
            <a:endParaRPr lang="en-US" altLang="en-US" sz="2200" dirty="0"/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Update on specialist measure research	</a:t>
            </a:r>
            <a:r>
              <a:rPr lang="en-US" altLang="en-US" sz="2200" dirty="0"/>
              <a:t>	</a:t>
            </a:r>
            <a:r>
              <a:rPr lang="en-US" altLang="en-US" sz="2200" dirty="0" smtClean="0"/>
              <a:t>4:30</a:t>
            </a:r>
            <a:r>
              <a:rPr lang="en-US" altLang="en-US" sz="2200" dirty="0"/>
              <a:t>	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200" dirty="0"/>
              <a:t>Next steps </a:t>
            </a:r>
            <a:r>
              <a:rPr lang="en-US" sz="2200" dirty="0"/>
              <a:t>						</a:t>
            </a:r>
            <a:r>
              <a:rPr lang="en-US" altLang="en-US" sz="2200" dirty="0"/>
              <a:t>4:45</a:t>
            </a:r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Review of Nominated Quality Measures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Nominations that meet SQAC focus areas should be assessed (25 measures)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Nominations that do not meet SQAC focus areas should be discussed (20 nominations)</a:t>
            </a:r>
          </a:p>
          <a:p>
            <a:pPr lvl="1" eaLnBrk="1" hangingPunct="1"/>
            <a:r>
              <a:rPr lang="en-US" altLang="en-US" dirty="0" smtClean="0"/>
              <a:t>Patient safety composite (PSI-90)</a:t>
            </a:r>
          </a:p>
          <a:p>
            <a:pPr lvl="1" eaLnBrk="1" hangingPunct="1"/>
            <a:r>
              <a:rPr lang="en-US" altLang="en-US" dirty="0" smtClean="0"/>
              <a:t>Health care-associated infections (5)</a:t>
            </a:r>
          </a:p>
          <a:p>
            <a:pPr lvl="1" eaLnBrk="1" hangingPunct="1"/>
            <a:r>
              <a:rPr lang="en-US" altLang="en-US" dirty="0" smtClean="0"/>
              <a:t>Leapfrog measure set</a:t>
            </a:r>
          </a:p>
          <a:p>
            <a:pPr lvl="1" eaLnBrk="1" hangingPunct="1"/>
            <a:r>
              <a:rPr lang="en-US" altLang="en-US" dirty="0" smtClean="0"/>
              <a:t>CMS process measures (5) and mortality measures (3)</a:t>
            </a:r>
          </a:p>
          <a:p>
            <a:pPr lvl="1" eaLnBrk="1" hangingPunct="1"/>
            <a:r>
              <a:rPr lang="en-US" altLang="en-US" dirty="0" smtClean="0"/>
              <a:t>Primary care utilization (5) </a:t>
            </a:r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Update on Specialist Measure Research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43400"/>
          </a:xfrm>
        </p:spPr>
        <p:txBody>
          <a:bodyPr/>
          <a:lstStyle/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Specialties we researched:</a:t>
            </a:r>
          </a:p>
          <a:p>
            <a:pPr marL="400050" lvl="2" indent="0" eaLnBrk="1" hangingPunct="1">
              <a:buClr>
                <a:srgbClr val="0097AB"/>
              </a:buClr>
              <a:buSzPct val="125000"/>
              <a:buNone/>
            </a:pPr>
            <a:r>
              <a:rPr lang="en-US" dirty="0" smtClean="0"/>
              <a:t>- Orthopedics: </a:t>
            </a:r>
            <a:r>
              <a:rPr lang="en-US" dirty="0"/>
              <a:t>36 measures (23 NQF endorsed</a:t>
            </a:r>
            <a:r>
              <a:rPr lang="en-US" dirty="0" smtClean="0"/>
              <a:t>)</a:t>
            </a:r>
          </a:p>
          <a:p>
            <a:pPr marL="400050" lvl="2" indent="0" eaLnBrk="1" hangingPunct="1">
              <a:buClr>
                <a:srgbClr val="0097AB"/>
              </a:buClr>
              <a:buSzPct val="125000"/>
              <a:buNone/>
            </a:pPr>
            <a:r>
              <a:rPr lang="en-US" dirty="0" smtClean="0"/>
              <a:t>- Cardiothoracic Surgery: 40 measures (34 NQF endorsed)</a:t>
            </a:r>
          </a:p>
          <a:p>
            <a:pPr marL="400050" lvl="2" indent="0" eaLnBrk="1" hangingPunct="1">
              <a:buClr>
                <a:srgbClr val="0097AB"/>
              </a:buClr>
              <a:buSzPct val="125000"/>
              <a:buNone/>
            </a:pPr>
            <a:r>
              <a:rPr lang="en-US" dirty="0" smtClean="0"/>
              <a:t>- OB: 23 </a:t>
            </a:r>
            <a:r>
              <a:rPr lang="en-US" dirty="0"/>
              <a:t>measures (14 NQF endorsed</a:t>
            </a:r>
            <a:r>
              <a:rPr lang="en-US" dirty="0" smtClean="0"/>
              <a:t>)</a:t>
            </a:r>
          </a:p>
          <a:p>
            <a:pPr marL="400050" lvl="2" indent="0" eaLnBrk="1" hangingPunct="1">
              <a:buClr>
                <a:srgbClr val="0097AB"/>
              </a:buClr>
              <a:buSzPct val="125000"/>
              <a:buNone/>
            </a:pPr>
            <a:endParaRPr lang="en-US" dirty="0" smtClean="0"/>
          </a:p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Proposal: </a:t>
            </a:r>
            <a:r>
              <a:rPr lang="en-US" sz="2400" dirty="0" smtClean="0"/>
              <a:t>CHIA staff will develop a plan to explore orthopedic measures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22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measures for public reporting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Straw model for SQMS by population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Update on PCMH/ACO certification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 for behavioral health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Provider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tiering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using SQMS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 measures for end-of-life care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the 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22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2800" y="1840468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September 22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9:00-11:00 a.m.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>
                <a:cs typeface="Osaka"/>
                <a:hlinkClick r:id="rId3"/>
              </a:rPr>
              <a:t>www.mass.gov/chia/sqac</a:t>
            </a:r>
            <a:endParaRPr lang="en-US" altLang="en-US">
              <a:cs typeface="Osaka"/>
            </a:endParaRPr>
          </a:p>
          <a:p>
            <a:pPr eaLnBrk="1" hangingPunct="1"/>
            <a:r>
              <a:rPr lang="en-US" altLang="en-US">
                <a:cs typeface="Osaka"/>
                <a:hlinkClick r:id="rId4"/>
              </a:rPr>
              <a:t>sqac@state.ma.us</a:t>
            </a:r>
            <a:r>
              <a:rPr lang="en-US" altLang="en-US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246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Blank Presentation</vt:lpstr>
      <vt:lpstr>1_Blank Presentation</vt:lpstr>
      <vt:lpstr>Statewide Quality Advisory Committee (SQAC) Meeting</vt:lpstr>
      <vt:lpstr>Agenda</vt:lpstr>
      <vt:lpstr>Review of Nominated Quality Measures</vt:lpstr>
      <vt:lpstr>Update on Specialist Measure Research</vt:lpstr>
      <vt:lpstr>SQAC 2014 Agenda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2014-06-16T16:57:58Z</dcterms:modified>
</cp:coreProperties>
</file>