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4"/>
  </p:notesMasterIdLst>
  <p:sldIdLst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70B44-CBFE-4821-97AE-4E1B2D825056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DADFA-1CC7-4358-80C5-6D8A7B08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3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4872D-EBD7-405C-8347-3ECF78F4097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8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0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79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80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027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37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98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991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27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627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94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68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089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28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64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2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88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67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4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10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60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0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5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7E88B-3925-473F-BE2C-F056EDC9F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FD42-384F-4978-B073-536A27209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15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D1C23-6F88-49E4-812D-76770BAC7E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6/29/2018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8DF1-1A95-4265-A4B8-57B695AEF2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08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934200" cy="639762"/>
          </a:xfrm>
        </p:spPr>
        <p:txBody>
          <a:bodyPr>
            <a:noAutofit/>
          </a:bodyPr>
          <a:lstStyle/>
          <a:p>
            <a:r>
              <a:rPr lang="en-US" sz="18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 see lots of fields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APCD with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words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“Linkage ID”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their name and am confused about which fields should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between file linkage?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524001"/>
          <a:ext cx="6324600" cy="15180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9115"/>
                <a:gridCol w="162761"/>
                <a:gridCol w="3422724"/>
              </a:tblGrid>
              <a:tr h="1923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 smtClean="0">
                          <a:effectLst/>
                        </a:rPr>
                        <a:t>Medical Claims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(MC) →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r>
                        <a:rPr lang="en-US" sz="1100" b="1" u="none" strike="noStrike" dirty="0" smtClean="0">
                          <a:effectLst/>
                        </a:rPr>
                        <a:t>Provider (PV), Product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(PR)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70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u="none" strike="noStrike" dirty="0">
                          <a:effectLst/>
                        </a:rPr>
                        <a:t>MC</a:t>
                      </a:r>
                      <a:endParaRPr lang="en-US" sz="10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u="none" strike="noStrike" dirty="0">
                          <a:effectLst/>
                        </a:rPr>
                        <a:t>PV</a:t>
                      </a:r>
                      <a:endParaRPr lang="en-US" sz="10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18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SERVICEPROVIDERNUMBER_LINKAGE_ID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LINKINGPROVIDERID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18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BILLINGPROVIDERNUMBER_LINKAGE_ID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18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REFERRINGPROVIDERID_LINKAGE_ID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18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ATTENDINGPROVIDER_LINKAGE_ID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18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PLANRENDERINGPROVIDERIDENTIFIER_LINKAGE_ID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77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</a:rPr>
                        <a:t>MC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u="none" strike="noStrike" dirty="0">
                          <a:effectLst/>
                        </a:rPr>
                        <a:t>PR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618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PRODUCTIDNUMBER_LINKAGE_ID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LINKINGPRODUCTID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7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590800" y="3130550"/>
          <a:ext cx="6127750" cy="1032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3860"/>
                <a:gridCol w="128101"/>
                <a:gridCol w="3345789"/>
              </a:tblGrid>
              <a:tr h="1922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u="none" strike="noStrike" dirty="0" smtClean="0">
                          <a:effectLst/>
                        </a:rPr>
                        <a:t>Pharmacy Claims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(PC) →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r>
                        <a:rPr lang="en-US" sz="1100" b="1" u="none" strike="noStrike" dirty="0" smtClean="0">
                          <a:effectLst/>
                        </a:rPr>
                        <a:t>Provider (PV), Product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(PR)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7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PC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PV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8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PRESCRIBINGPROVIDERID_LINKAGE_ID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LINKINGPROVIDERID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8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RECIPIENTPCPID_LINKAGE_ID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7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</a:rPr>
                        <a:t>PC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PR</a:t>
                      </a:r>
                      <a:endParaRPr lang="en-US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8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PRODUCTIDNUMBER_LINKAGE_ID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LINKINGPRODUCTID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3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429000" y="4267200"/>
          <a:ext cx="5918200" cy="1009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159"/>
                <a:gridCol w="266414"/>
                <a:gridCol w="2654627"/>
              </a:tblGrid>
              <a:tr h="2095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u="none" strike="noStrike" dirty="0" smtClean="0">
                          <a:effectLst/>
                        </a:rPr>
                        <a:t>Dental Claims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(DC) →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r>
                        <a:rPr lang="en-US" sz="1100" b="1" u="none" strike="noStrike" dirty="0" smtClean="0">
                          <a:effectLst/>
                        </a:rPr>
                        <a:t>Provider (PV), Product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(PR)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DC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PV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SERVICEPROVIDERNUMBER_LINKAGE_ID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LINKINGPROVIDERID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</a:rPr>
                        <a:t>DC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PR</a:t>
                      </a:r>
                      <a:endParaRPr lang="en-US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PRODUCTIDNUMBER_LINKAGE_ID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LINKINGPRODUCTID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495800" y="5380039"/>
          <a:ext cx="5202238" cy="1157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9473"/>
                <a:gridCol w="184934"/>
                <a:gridCol w="2687831"/>
              </a:tblGrid>
              <a:tr h="1825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 smtClean="0">
                          <a:effectLst/>
                        </a:rPr>
                        <a:t> Member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Eligibility (ME) →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r>
                        <a:rPr lang="en-US" sz="1100" b="1" u="none" strike="noStrike" dirty="0" smtClean="0">
                          <a:effectLst/>
                        </a:rPr>
                        <a:t>Provider (PV), Product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(PR)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41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ME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u="none" strike="noStrike" dirty="0">
                          <a:effectLst/>
                        </a:rPr>
                        <a:t>PV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88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HEALTHCAREHOMENUMBER_LINKAGE_ID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LINKINGPROVIDERID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88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MEMBERPCPID_LINKAGE_ID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88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ATTRIBUTEDPCPPROVIDERID_LINKAGE_ID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r>
                        <a:rPr lang="en-US" sz="1000" u="none" strike="noStrike" dirty="0" smtClean="0">
                          <a:effectLst/>
                        </a:rPr>
                        <a:t>ME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u="none" strike="noStrike" dirty="0">
                          <a:effectLst/>
                        </a:rPr>
                        <a:t>PR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889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PRODUCTIDNUMBER_LINKAGE_ID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        </a:t>
                      </a:r>
                      <a:endParaRPr lang="en-US" sz="10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u="none" strike="noStrike" dirty="0">
                          <a:effectLst/>
                        </a:rPr>
                        <a:t>LINKINGPRODUCTID</a:t>
                      </a:r>
                      <a:endParaRPr lang="en-US" sz="1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6558" marR="6558" marT="6553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83" name="Title 1"/>
          <p:cNvSpPr txBox="1">
            <a:spLocks/>
          </p:cNvSpPr>
          <p:nvPr/>
        </p:nvSpPr>
        <p:spPr bwMode="auto">
          <a:xfrm>
            <a:off x="1493520" y="1066800"/>
            <a:ext cx="6858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prstClr val="black"/>
                </a:solidFill>
              </a:rPr>
              <a:t>    The Most Important APCD Between  file-to-file Linkage IDs Matches </a:t>
            </a:r>
            <a:endParaRPr lang="en-US" altLang="en-US" sz="1800" dirty="0">
              <a:solidFill>
                <a:prstClr val="black"/>
              </a:solidFill>
            </a:endParaRPr>
          </a:p>
        </p:txBody>
      </p:sp>
      <p:pic>
        <p:nvPicPr>
          <p:cNvPr id="2184" name="Picture 8" descr="Image result for data link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30480"/>
            <a:ext cx="22923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82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107</Words>
  <Application>Microsoft Office PowerPoint</Application>
  <PresentationFormat>Widescreen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1_Office Theme</vt:lpstr>
      <vt:lpstr>2_Office Theme</vt:lpstr>
      <vt:lpstr>Question: I see lots of fields in the APCD with the words “Linkage ID” as part of their name and am confused about which fields should used for between file linkage?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Question: Are there Hospice Claims in the MA APCD and how do I find them?</dc:title>
  <dc:creator>Adam</dc:creator>
  <cp:lastModifiedBy>Adam</cp:lastModifiedBy>
  <cp:revision>6</cp:revision>
  <dcterms:created xsi:type="dcterms:W3CDTF">2018-06-29T12:40:23Z</dcterms:created>
  <dcterms:modified xsi:type="dcterms:W3CDTF">2018-06-29T12:53:47Z</dcterms:modified>
</cp:coreProperties>
</file>