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337" r:id="rId7"/>
    <p:sldId id="354" r:id="rId8"/>
    <p:sldId id="350" r:id="rId9"/>
    <p:sldId id="346" r:id="rId10"/>
    <p:sldId id="351" r:id="rId11"/>
    <p:sldId id="352" r:id="rId12"/>
    <p:sldId id="353" r:id="rId13"/>
    <p:sldId id="271" r:id="rId14"/>
    <p:sldId id="274" r:id="rId15"/>
    <p:sldId id="273" r:id="rId1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12" autoAdjust="0"/>
  </p:normalViewPr>
  <p:slideViewPr>
    <p:cSldViewPr snapToGrid="0" snapToObjects="1" showGuides="1">
      <p:cViewPr varScale="1">
        <p:scale>
          <a:sx n="58" d="100"/>
          <a:sy n="58" d="100"/>
        </p:scale>
        <p:origin x="-2150" y="-72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/>
          <a:lstStyle>
            <a:lvl1pPr algn="r">
              <a:defRPr sz="1200"/>
            </a:lvl1pPr>
          </a:lstStyle>
          <a:p>
            <a:fld id="{52CBF68B-4603-47A2-8D88-3CE54074F25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9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 anchor="b"/>
          <a:lstStyle>
            <a:lvl1pPr algn="r">
              <a:defRPr sz="1200"/>
            </a:lvl1pPr>
          </a:lstStyle>
          <a:p>
            <a:fld id="{96B69422-9BB5-44FC-95F9-4B06D7ADC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0" tIns="46209" rIns="92420" bIns="462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3"/>
            <a:ext cx="5505450" cy="4183380"/>
          </a:xfrm>
          <a:prstGeom prst="rect">
            <a:avLst/>
          </a:prstGeom>
        </p:spPr>
        <p:txBody>
          <a:bodyPr vert="horz" lIns="92420" tIns="46209" rIns="92420" bIns="462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9"/>
            <a:ext cx="2982119" cy="464820"/>
          </a:xfrm>
          <a:prstGeom prst="rect">
            <a:avLst/>
          </a:prstGeom>
        </p:spPr>
        <p:txBody>
          <a:bodyPr vert="horz" lIns="92420" tIns="46209" rIns="92420" bIns="46209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7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hyperlink" Target="mailto:CHIA-APCD@state.m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December 10,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January 14 at 2:00 PM</a:t>
            </a:r>
          </a:p>
          <a:p>
            <a:endParaRPr lang="en-US" sz="4000" dirty="0" smtClean="0"/>
          </a:p>
          <a:p>
            <a:r>
              <a:rPr lang="en-US" sz="4000" dirty="0" smtClean="0"/>
              <a:t>February 11at 2:00 PM</a:t>
            </a:r>
          </a:p>
          <a:p>
            <a:endParaRPr lang="en-US" sz="4000" b="1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CHIA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CHIA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sz="3400" dirty="0" smtClean="0"/>
              <a:t>Highlight of the Month:</a:t>
            </a:r>
          </a:p>
          <a:p>
            <a:pPr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VERSION 3 EDIT</a:t>
            </a:r>
          </a:p>
          <a:p>
            <a:pPr algn="ctr">
              <a:buNone/>
            </a:pPr>
            <a:r>
              <a:rPr lang="en-US" sz="3400" dirty="0" smtClean="0"/>
              <a:t>And</a:t>
            </a:r>
          </a:p>
          <a:p>
            <a:pPr algn="ctr">
              <a:buNone/>
            </a:pPr>
            <a:r>
              <a:rPr lang="en-US" sz="3400" dirty="0" smtClean="0"/>
              <a:t>VARIANCE PROCESS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UPDATE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dirty="0" smtClean="0"/>
              <a:t>VERSIONING EDITS</a:t>
            </a:r>
          </a:p>
          <a:p>
            <a:endParaRPr lang="en-US" sz="3000" dirty="0" smtClean="0"/>
          </a:p>
          <a:p>
            <a:r>
              <a:rPr lang="en-US" sz="3000" dirty="0" smtClean="0"/>
              <a:t>CATEGORY B/C EDITS</a:t>
            </a:r>
          </a:p>
          <a:p>
            <a:endParaRPr lang="en-US" sz="3000" dirty="0" smtClean="0"/>
          </a:p>
          <a:p>
            <a:r>
              <a:rPr lang="en-US" sz="3000" dirty="0" smtClean="0"/>
              <a:t>WARNING </a:t>
            </a:r>
            <a:r>
              <a:rPr lang="en-US" sz="3000" dirty="0" smtClean="0"/>
              <a:t>EDITS</a:t>
            </a:r>
          </a:p>
          <a:p>
            <a:endParaRPr lang="en-US" sz="3000" dirty="0"/>
          </a:p>
          <a:p>
            <a:r>
              <a:rPr lang="en-US" sz="3000" dirty="0" smtClean="0"/>
              <a:t>Preliminary V3 Edits Now Available on CHIA Website</a:t>
            </a:r>
            <a:endParaRPr lang="en-US" sz="3000" dirty="0" smtClean="0"/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600" dirty="0" smtClean="0"/>
              <a:t>PC065  - Coordination of Benefits/TPL Liability   Amount</a:t>
            </a:r>
          </a:p>
          <a:p>
            <a:endParaRPr lang="en-US" sz="2600" dirty="0" smtClean="0"/>
          </a:p>
          <a:p>
            <a:r>
              <a:rPr lang="en-US" sz="2600" dirty="0" smtClean="0"/>
              <a:t>PV031 – Provider Organization ID</a:t>
            </a:r>
          </a:p>
          <a:p>
            <a:endParaRPr lang="en-US" sz="2600" dirty="0" smtClean="0"/>
          </a:p>
          <a:p>
            <a:r>
              <a:rPr lang="en-US" sz="2600" dirty="0" smtClean="0"/>
              <a:t>PV End Dates</a:t>
            </a:r>
          </a:p>
          <a:p>
            <a:endParaRPr lang="en-US" sz="2600" dirty="0" smtClean="0"/>
          </a:p>
          <a:p>
            <a:r>
              <a:rPr lang="en-US" sz="2600" dirty="0" smtClean="0"/>
              <a:t>Edit Narrative </a:t>
            </a:r>
            <a:r>
              <a:rPr lang="en-US" sz="2600" dirty="0" err="1" smtClean="0"/>
              <a:t>Mis</a:t>
            </a:r>
            <a:r>
              <a:rPr lang="en-US" sz="2600" dirty="0" smtClean="0"/>
              <a:t>-Match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EDIT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Percent Passed Calculation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62" y="4028914"/>
            <a:ext cx="81327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16258"/>
            <a:ext cx="81518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4825" y="3168758"/>
            <a:ext cx="810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ME116 is  required when ME118 =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737" y="5133814"/>
            <a:ext cx="810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PR007 is required when PR006 = 0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3.0 VARIANCES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endParaRPr lang="en-US" dirty="0" smtClean="0"/>
          </a:p>
          <a:p>
            <a:r>
              <a:rPr lang="en-US" dirty="0" smtClean="0"/>
              <a:t>LIAISON/MANAGER REVIEW</a:t>
            </a:r>
          </a:p>
          <a:p>
            <a:endParaRPr lang="en-US" dirty="0" smtClean="0"/>
          </a:p>
          <a:p>
            <a:r>
              <a:rPr lang="en-US" dirty="0" smtClean="0"/>
              <a:t>VERSION 2 AS BASE NOT STANDARD</a:t>
            </a:r>
          </a:p>
          <a:p>
            <a:endParaRPr lang="en-US" dirty="0" smtClean="0"/>
          </a:p>
          <a:p>
            <a:r>
              <a:rPr lang="en-US" dirty="0" smtClean="0"/>
              <a:t>CONDITIONAL ELEMENT VARIANCES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CONDITIONAL ELEMENT VARIANCES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2666078"/>
            <a:ext cx="8313737" cy="33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710" y="1549831"/>
            <a:ext cx="6723063" cy="836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CONDITIONAL ELEMENT VARIANCES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710" y="1549831"/>
            <a:ext cx="6723063" cy="836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2724149"/>
            <a:ext cx="8218487" cy="29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 smtClean="0"/>
              <a:t>CONDITIONAL ELEMENT VARIANCES</a:t>
            </a:r>
            <a:br>
              <a:rPr lang="en-US" sz="3400" dirty="0" smtClean="0"/>
            </a:br>
            <a:r>
              <a:rPr lang="en-US" sz="3400" dirty="0" smtClean="0"/>
              <a:t>FIELD EDIT REPORT EXAMPLE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Version 2 and Version 3 of ME111 (Medical Deductible) had a 90% requirement when ME018 (Medical Coverage) = 1 (Yes).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VERSION 2 FER: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262034"/>
            <a:ext cx="276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VERSION 3 FER: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23699"/>
            <a:ext cx="854602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980" y="3037668"/>
            <a:ext cx="874104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5576</TotalTime>
  <Words>182</Words>
  <Application>Microsoft Office PowerPoint</Application>
  <PresentationFormat>On-screen Show (4:3)</PresentationFormat>
  <Paragraphs>83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CHIAtemplate_2013</vt:lpstr>
      <vt:lpstr>CHIAtemplate_Text Slide Options</vt:lpstr>
      <vt:lpstr>CHIAtemplate_Slides w/ Objects</vt:lpstr>
      <vt:lpstr>CHIAtemplate_Blank Slide</vt:lpstr>
      <vt:lpstr>PowerPoint Presentation</vt:lpstr>
      <vt:lpstr>AGENDA</vt:lpstr>
      <vt:lpstr>EDIT UPDATE REVIEW</vt:lpstr>
      <vt:lpstr>MINOR ISSUES</vt:lpstr>
      <vt:lpstr>FIELD EDIT REPORT</vt:lpstr>
      <vt:lpstr>VERSION 3.0 VARIANCES</vt:lpstr>
      <vt:lpstr>CONDITIONAL ELEMENT VARIANCES</vt:lpstr>
      <vt:lpstr>CONDITIONAL ELEMENT VARIANCES</vt:lpstr>
      <vt:lpstr>CONDITIONAL ELEMENT VARIANCES FIELD EDIT REPORT EXAMPLE</vt:lpstr>
      <vt:lpstr>WRAP-UP</vt:lpstr>
      <vt:lpstr>TAG SCHEDULE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sysadmin</cp:lastModifiedBy>
  <cp:revision>360</cp:revision>
  <cp:lastPrinted>2013-12-10T13:06:12Z</cp:lastPrinted>
  <dcterms:created xsi:type="dcterms:W3CDTF">2013-04-09T02:23:53Z</dcterms:created>
  <dcterms:modified xsi:type="dcterms:W3CDTF">2013-12-10T13:08:49Z</dcterms:modified>
</cp:coreProperties>
</file>