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4" r:id="rId10"/>
    <p:sldId id="266" r:id="rId11"/>
    <p:sldId id="263" r:id="rId1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36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88" d="100"/>
          <a:sy n="88" d="100"/>
        </p:scale>
        <p:origin x="-1062" y="-96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2/11/2014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2/11/2014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pcd.data@state.ma.us" TargetMode="External"/><Relationship Id="rId2" Type="http://schemas.openxmlformats.org/officeDocument/2006/relationships/hyperlink" Target="mailto:CHIA-APCD@state.ma.us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504"/>
          <a:stretch>
            <a:fillRect/>
          </a:stretch>
        </p:blipFill>
        <p:spPr bwMode="auto">
          <a:xfrm>
            <a:off x="-366713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50"/>
            <a:ext cx="7772400" cy="704850"/>
          </a:xfrm>
          <a:prstGeom prst="rect">
            <a:avLst/>
          </a:prstGeom>
        </p:spPr>
        <p:txBody>
          <a:bodyPr anchor="ctr">
            <a:normAutofit fontScale="60000" lnSpcReduction="2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4000" dirty="0" smtClean="0">
                <a:solidFill>
                  <a:schemeClr val="bg1"/>
                </a:solidFill>
              </a:rPr>
              <a:t>Technical Assistance Group (TAG)</a:t>
            </a:r>
            <a:endParaRPr lang="en-US" sz="4000" b="0" cap="all" spc="3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February 11, 2014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2800" dirty="0" smtClean="0"/>
          </a:p>
          <a:p>
            <a:pPr algn="ctr"/>
            <a:r>
              <a:rPr lang="en-US" sz="2800" dirty="0" smtClean="0"/>
              <a:t>March 11, 2014 at 2:00pm</a:t>
            </a:r>
          </a:p>
          <a:p>
            <a:pPr algn="ctr"/>
            <a:endParaRPr lang="en-US" sz="2800" dirty="0" smtClean="0"/>
          </a:p>
          <a:p>
            <a:pPr algn="ctr"/>
            <a:r>
              <a:rPr lang="en-US" sz="2800" smtClean="0"/>
              <a:t>April 8, 2014 at 2:00 pm</a:t>
            </a:r>
            <a:endParaRPr lang="en-US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Questions emailed to APCD Liaisons</a:t>
            </a:r>
          </a:p>
          <a:p>
            <a:pPr marL="457200" indent="-457200">
              <a:buFont typeface="Arial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Questions emailed to CHIA </a:t>
            </a:r>
          </a:p>
          <a:p>
            <a:pPr marL="457200" indent="-457200"/>
            <a:r>
              <a:rPr lang="en-US" dirty="0" smtClean="0"/>
              <a:t>	(</a:t>
            </a:r>
            <a:r>
              <a:rPr lang="en-US" u="sng" dirty="0" smtClean="0">
                <a:hlinkClick r:id="rId2"/>
              </a:rPr>
              <a:t>CHIA-APCD@state.ma.us</a:t>
            </a:r>
            <a:r>
              <a:rPr lang="en-US" dirty="0" smtClean="0"/>
              <a:t>).  </a:t>
            </a:r>
          </a:p>
          <a:p>
            <a:pPr marL="457200" indent="-457200"/>
            <a:endParaRPr lang="en-US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Questions on the Data Release and Application emailed to CHIA (</a:t>
            </a:r>
            <a:r>
              <a:rPr lang="en-US" dirty="0" smtClean="0">
                <a:hlinkClick r:id="rId3"/>
              </a:rPr>
              <a:t>apcd.data@state.ma.us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 smtClean="0"/>
              <a:t>	File Transmission</a:t>
            </a:r>
          </a:p>
          <a:p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	Version 3 Notes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55809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File Transmission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	Issues persist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	IT developing Secure FTP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	SENDS+ will be required for encryption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	IT will roll out soon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Version 3 Notes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	Race/Ethnicity/Language Fields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   Diagnosis Codes/Present on Admission     Indicators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	Subscriber ID/Member ID</a:t>
            </a:r>
            <a:endParaRPr lang="en-US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Race/Ethnicity/Language Fields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	Self – Reported Responses Only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	Misuse of UNKNOWN</a:t>
            </a:r>
          </a:p>
          <a:p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	Variance if under limited threshold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Diagnosis Codes/POA Indicators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	Fields submitted sequentially – Diagnosis 2 only present if Diagnosis 1 is present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	Present on Admission completed in agreement with Diagnosis Codes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Diagnosis Codes/POA Indicators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415" y="2198062"/>
            <a:ext cx="7646987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0375" y="4224270"/>
            <a:ext cx="767202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Subscriber ID/Member ID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	</a:t>
            </a:r>
            <a:r>
              <a:rPr lang="en-US" sz="2400" dirty="0" smtClean="0"/>
              <a:t>ME107 – Carrier Specific Unique Member ID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	ME117 – Carrier Specific Unique Subscriber ID</a:t>
            </a:r>
          </a:p>
          <a:p>
            <a:endParaRPr lang="en-US" sz="2400" dirty="0" smtClean="0"/>
          </a:p>
          <a:p>
            <a:pPr lvl="1"/>
            <a:r>
              <a:rPr lang="en-US" sz="2800" dirty="0" smtClean="0">
                <a:solidFill>
                  <a:schemeClr val="tx2"/>
                </a:solidFill>
              </a:rPr>
              <a:t>Expectation that ME117 = ME107 when the subscriber is the member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sz="3600" dirty="0" smtClean="0"/>
              <a:t>QUESTIONS?</a:t>
            </a:r>
            <a:endParaRPr 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74</TotalTime>
  <Words>60</Words>
  <Application>Microsoft Office PowerPoint</Application>
  <PresentationFormat>On-screen Show (4:3)</PresentationFormat>
  <Paragraphs>48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FINALPowerPointTEMPLATE</vt:lpstr>
      <vt:lpstr>Slide 1</vt:lpstr>
      <vt:lpstr>Agenda</vt:lpstr>
      <vt:lpstr>File Transmission</vt:lpstr>
      <vt:lpstr>Version 3 Notes</vt:lpstr>
      <vt:lpstr>Race/Ethnicity/Language Fields</vt:lpstr>
      <vt:lpstr>Diagnosis Codes/POA Indicators</vt:lpstr>
      <vt:lpstr>Diagnosis Codes/POA Indicators</vt:lpstr>
      <vt:lpstr>Subscriber ID/Member ID</vt:lpstr>
      <vt:lpstr>Slide 9</vt:lpstr>
      <vt:lpstr>Next Meetings:</vt:lpstr>
      <vt:lpstr>Slide 11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KATHY HINES</cp:lastModifiedBy>
  <cp:revision>15</cp:revision>
  <cp:lastPrinted>2014-01-17T20:18:08Z</cp:lastPrinted>
  <dcterms:created xsi:type="dcterms:W3CDTF">2014-02-09T20:57:02Z</dcterms:created>
  <dcterms:modified xsi:type="dcterms:W3CDTF">2014-02-11T16:31:18Z</dcterms:modified>
</cp:coreProperties>
</file>