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267" r:id="rId5"/>
    <p:sldId id="268" r:id="rId6"/>
    <p:sldId id="259" r:id="rId7"/>
    <p:sldId id="270" r:id="rId8"/>
    <p:sldId id="271" r:id="rId9"/>
    <p:sldId id="272" r:id="rId10"/>
    <p:sldId id="269" r:id="rId11"/>
    <p:sldId id="264" r:id="rId12"/>
    <p:sldId id="265" r:id="rId13"/>
    <p:sldId id="263" r:id="rId14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36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391" autoAdjust="0"/>
  </p:normalViewPr>
  <p:slideViewPr>
    <p:cSldViewPr snapToGrid="0" snapToObjects="1" showGuides="1">
      <p:cViewPr varScale="1">
        <p:scale>
          <a:sx n="67" d="100"/>
          <a:sy n="67" d="100"/>
        </p:scale>
        <p:origin x="-1662" y="-9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4/8/2014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4/8/2014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8255" indent="-291636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6546" indent="-23330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3164" indent="-23330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9782" indent="-23330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6401" indent="-233309" defTabSz="4666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33019" indent="-233309" defTabSz="4666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9637" indent="-233309" defTabSz="4666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6256" indent="-233309" defTabSz="4666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wanted to mention that CHIA</a:t>
            </a:r>
            <a:r>
              <a:rPr lang="en-US" baseline="0" dirty="0" smtClean="0"/>
              <a:t> has published a white paper on the MA APCD.  It is available on our website.  Please feel free to take a look!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hyperlink" Target="mailto:CHIA-APCD@state.ma.us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Technical Assistance Group (TAG)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April 8, 2014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867306"/>
            <a:ext cx="8813800" cy="413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28750" y="5672138"/>
            <a:ext cx="607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Available at: http://www.mass.gov/chia/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000" dirty="0" smtClean="0"/>
              <a:t>Tuesday, May 13</a:t>
            </a:r>
            <a:r>
              <a:rPr lang="en-US" sz="4000" baseline="30000" dirty="0" smtClean="0"/>
              <a:t>th </a:t>
            </a:r>
            <a:r>
              <a:rPr lang="en-US" sz="4000" dirty="0" smtClean="0"/>
              <a:t>at 2:00 pm</a:t>
            </a:r>
          </a:p>
          <a:p>
            <a:endParaRPr lang="en-US" sz="4000" dirty="0" smtClean="0"/>
          </a:p>
          <a:p>
            <a:r>
              <a:rPr lang="en-US" sz="4000" dirty="0" smtClean="0"/>
              <a:t>Tuesday, June 10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at 2:00 pm</a:t>
            </a:r>
            <a:endParaRPr 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emailed to APCD Liaisons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emailed to CHIA </a:t>
            </a:r>
          </a:p>
          <a:p>
            <a:pPr marL="457200" indent="-457200"/>
            <a:r>
              <a:rPr lang="en-US" dirty="0" smtClean="0"/>
              <a:t>	(</a:t>
            </a:r>
            <a:r>
              <a:rPr lang="en-US" u="sng" dirty="0" smtClean="0">
                <a:hlinkClick r:id="rId2"/>
              </a:rPr>
              <a:t>CHIA-APCD@state.ma.us</a:t>
            </a:r>
            <a:r>
              <a:rPr lang="en-US" dirty="0" smtClean="0"/>
              <a:t>).  </a:t>
            </a:r>
          </a:p>
          <a:p>
            <a:pPr marL="457200" indent="-457200"/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on the Data Release and Application emailed to CHIA (</a:t>
            </a:r>
            <a:r>
              <a:rPr lang="en-US" dirty="0" smtClean="0">
                <a:hlinkClick r:id="rId3"/>
              </a:rPr>
              <a:t>apcd.data@state.ma.us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Project Update</a:t>
            </a:r>
          </a:p>
          <a:p>
            <a:r>
              <a:rPr lang="en-US" sz="2800" dirty="0" smtClean="0"/>
              <a:t> 	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Qualified Health Plans (QHPs)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 ICD-10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 Version 3 Notes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5580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 MA Health Connector Risk Adjustment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CHIA – Total Medical Expenses (TME)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Division of Insurance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Group Insurance Commission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Qualified Health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Product Line of Business Code (PR004) of QH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3000" dirty="0" smtClean="0"/>
              <a:t>Guidance for Risk Adjustment fields</a:t>
            </a:r>
          </a:p>
          <a:p>
            <a:r>
              <a:rPr lang="en-US" sz="2700" dirty="0" smtClean="0"/>
              <a:t>         &gt; RACP Indicator (ME126)</a:t>
            </a:r>
          </a:p>
          <a:p>
            <a:r>
              <a:rPr lang="en-US" sz="2700" dirty="0" smtClean="0"/>
              <a:t>         </a:t>
            </a:r>
            <a:r>
              <a:rPr lang="en-US" sz="2700" dirty="0" smtClean="0"/>
              <a:t>&gt; Benefit </a:t>
            </a:r>
            <a:r>
              <a:rPr lang="en-US" sz="2700" dirty="0" smtClean="0"/>
              <a:t>Plan Contract ID (ME128 &amp; BP01)</a:t>
            </a:r>
          </a:p>
          <a:p>
            <a:r>
              <a:rPr lang="en-US" sz="2700" dirty="0" smtClean="0"/>
              <a:t>         &gt; Actuarial Value  (ME120 &amp; BP03) </a:t>
            </a:r>
          </a:p>
          <a:p>
            <a:r>
              <a:rPr lang="en-US" sz="2700" dirty="0" smtClean="0"/>
              <a:t>         &gt; Total Monthly Premium (ME132)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000" dirty="0" smtClean="0"/>
              <a:t>ICD-10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3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 	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ME124/ME125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 </a:t>
            </a:r>
            <a:r>
              <a:rPr lang="en-US" sz="3200" dirty="0" smtClean="0"/>
              <a:t>Premiums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 Compliance</a:t>
            </a:r>
            <a:endParaRPr lang="en-US" sz="3200" dirty="0" smtClean="0"/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sz="3200" dirty="0" smtClean="0"/>
              <a:t>	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ME124/ME125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400" b="1" dirty="0" smtClean="0"/>
              <a:t>ME124 – Attributed PCP</a:t>
            </a:r>
            <a:br>
              <a:rPr lang="en-US" sz="2400" b="1" dirty="0" smtClean="0"/>
            </a:br>
            <a:r>
              <a:rPr lang="en-US" sz="2400" b="1" dirty="0" smtClean="0"/>
              <a:t>ME125 – </a:t>
            </a:r>
            <a:r>
              <a:rPr lang="en-US" sz="2400" b="1" dirty="0" smtClean="0"/>
              <a:t>Physician Group </a:t>
            </a:r>
            <a:r>
              <a:rPr lang="en-US" sz="2400" b="1" dirty="0" smtClean="0"/>
              <a:t>of </a:t>
            </a:r>
            <a:r>
              <a:rPr lang="en-US" sz="2400" b="1" dirty="0" smtClean="0"/>
              <a:t>Member’s PCP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Adjusted edits to accurate subset of TME </a:t>
            </a:r>
            <a:r>
              <a:rPr lang="en-US" dirty="0" err="1" smtClean="0"/>
              <a:t>OrgIDs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Error Summary Report to report accurate percentages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ME125 Update Needed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Notice to CHIA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Premiums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ME123 – Monthly Premium – subscriber amount</a:t>
            </a:r>
          </a:p>
          <a:p>
            <a:pPr algn="ctr"/>
            <a:r>
              <a:rPr lang="en-US" b="1" dirty="0" smtClean="0"/>
              <a:t>ME132 – Total Monthly Premium – subscriber + employer amt</a:t>
            </a:r>
          </a:p>
          <a:p>
            <a:pPr algn="ctr"/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Specific guidance on Connector’s Risk Adjustment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Do not include subsidies, cost-sharing reduction or administrative fees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Self-Insured Accounts do not report administrative fees in lieu of total monthly premium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400" dirty="0" smtClean="0"/>
              <a:t>COMPLIANCE</a:t>
            </a:r>
            <a:endParaRPr 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938</TotalTime>
  <Words>228</Words>
  <Application>Microsoft Office PowerPoint</Application>
  <PresentationFormat>On-screen Show (4:3)</PresentationFormat>
  <Paragraphs>89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FINALPowerPointTEMPLATE</vt:lpstr>
      <vt:lpstr>Slide 1</vt:lpstr>
      <vt:lpstr>Agenda</vt:lpstr>
      <vt:lpstr>Projects</vt:lpstr>
      <vt:lpstr>Qualified Health Plans</vt:lpstr>
      <vt:lpstr>Slide 5</vt:lpstr>
      <vt:lpstr>Version 3 Notes</vt:lpstr>
      <vt:lpstr>ME124/ME125</vt:lpstr>
      <vt:lpstr>Premiums</vt:lpstr>
      <vt:lpstr>Slide 9</vt:lpstr>
      <vt:lpstr> </vt:lpstr>
      <vt:lpstr>Slide 11</vt:lpstr>
      <vt:lpstr>Next Meetings</vt:lpstr>
      <vt:lpstr>Slide 13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KATHY HINES</cp:lastModifiedBy>
  <cp:revision>71</cp:revision>
  <cp:lastPrinted>2014-01-17T20:18:08Z</cp:lastPrinted>
  <dcterms:created xsi:type="dcterms:W3CDTF">2014-02-09T20:57:02Z</dcterms:created>
  <dcterms:modified xsi:type="dcterms:W3CDTF">2014-04-08T16:51:40Z</dcterms:modified>
</cp:coreProperties>
</file>