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80" r:id="rId4"/>
    <p:sldId id="259" r:id="rId5"/>
    <p:sldId id="288" r:id="rId6"/>
    <p:sldId id="289" r:id="rId7"/>
    <p:sldId id="290" r:id="rId8"/>
    <p:sldId id="291" r:id="rId9"/>
    <p:sldId id="292" r:id="rId10"/>
    <p:sldId id="283" r:id="rId11"/>
    <p:sldId id="286" r:id="rId12"/>
    <p:sldId id="294" r:id="rId13"/>
    <p:sldId id="285" r:id="rId14"/>
    <p:sldId id="293" r:id="rId15"/>
  </p:sldIdLst>
  <p:sldSz cx="9144000" cy="6858000" type="screen4x3"/>
  <p:notesSz cx="6881813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0" autoAdjust="0"/>
    <p:restoredTop sz="73391" autoAdjust="0"/>
  </p:normalViewPr>
  <p:slideViewPr>
    <p:cSldViewPr snapToGrid="0" snapToObjects="1" showGuides="1">
      <p:cViewPr varScale="1">
        <p:scale>
          <a:sx n="85" d="100"/>
          <a:sy n="85" d="100"/>
        </p:scale>
        <p:origin x="-2364" y="-84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wrap="square" lIns="92437" tIns="46219" rIns="92437" bIns="4621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6/10/2014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wrap="square" lIns="92437" tIns="46219" rIns="92437" bIns="4621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wrap="square" lIns="92437" tIns="46219" rIns="92437" bIns="4621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6/10/2014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9" rIns="92437" bIns="4621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1"/>
            <a:ext cx="5505450" cy="4183380"/>
          </a:xfrm>
          <a:prstGeom prst="rect">
            <a:avLst/>
          </a:prstGeom>
        </p:spPr>
        <p:txBody>
          <a:bodyPr vert="horz" lIns="92437" tIns="46219" rIns="92437" bIns="4621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wrap="square" lIns="92437" tIns="46219" rIns="92437" bIns="4621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1052" indent="-288865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55464" indent="-23109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17649" indent="-23109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79834" indent="-23109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42020" indent="-231093" defTabSz="4621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04205" indent="-231093" defTabSz="4621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66390" indent="-231093" defTabSz="4621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28577" indent="-231093" defTabSz="4621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8597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8597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859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4769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8823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June 10, 2014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V2 to V3 Profiles 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2400" dirty="0"/>
          </a:p>
        </p:txBody>
      </p:sp>
      <p:pic>
        <p:nvPicPr>
          <p:cNvPr id="5" name="Picture 4" descr="32iT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80" y="1760809"/>
            <a:ext cx="8906494" cy="2043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38iT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80" y="3970609"/>
            <a:ext cx="8906494" cy="2043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616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Version 3 Compliance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/>
              <a:t>We are looking to have all carriers in full compliance by July with production data through June 2014.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651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Retaining Copies of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3600" dirty="0" smtClean="0"/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Carriers should maintain copies of the data sent to CHIA</a:t>
            </a:r>
            <a:endParaRPr lang="en-US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3600" dirty="0" smtClean="0"/>
              <a:t>QUESTIONS?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0669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pPr algn="ctr"/>
            <a:r>
              <a:rPr lang="en-US" sz="3600" dirty="0" smtClean="0"/>
              <a:t>July 8, 2014 at 2:00 pm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August 12, 2014 at 2:00 pm</a:t>
            </a:r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 ACA Membership Reporting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CHIA/DOI Data Validation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Connector/Risk Adjustment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 V2 to V3 Profiles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 Compliance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Retaining Copies of Data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Questions</a:t>
            </a:r>
          </a:p>
        </p:txBody>
      </p:sp>
    </p:spTree>
    <p:extLst>
      <p:ext uri="{BB962C8B-B14F-4D97-AF65-F5344CB8AC3E}">
        <p14:creationId xmlns:p14="http://schemas.microsoft.com/office/powerpoint/2010/main" val="35580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99278"/>
            <a:ext cx="9144000" cy="5644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QHP Key Data Elements in MA APCD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smtClean="0"/>
              <a:t> 	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r>
              <a:rPr lang="en-US" sz="3200" dirty="0" smtClean="0"/>
              <a:t>	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485416" y="1895499"/>
            <a:ext cx="70474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Three fields </a:t>
            </a:r>
            <a:r>
              <a:rPr lang="en-US" dirty="0">
                <a:solidFill>
                  <a:srgbClr val="002060"/>
                </a:solidFill>
              </a:rPr>
              <a:t>are needed to determine whether a plan is a </a:t>
            </a:r>
            <a:r>
              <a:rPr lang="en-US" dirty="0" smtClean="0">
                <a:solidFill>
                  <a:srgbClr val="002060"/>
                </a:solidFill>
              </a:rPr>
              <a:t>Qualified Health Plan, </a:t>
            </a:r>
            <a:r>
              <a:rPr lang="en-US" dirty="0">
                <a:solidFill>
                  <a:srgbClr val="002060"/>
                </a:solidFill>
              </a:rPr>
              <a:t>purchased inside/outside the MA </a:t>
            </a:r>
            <a:r>
              <a:rPr lang="en-US" dirty="0" smtClean="0">
                <a:solidFill>
                  <a:srgbClr val="002060"/>
                </a:solidFill>
              </a:rPr>
              <a:t>Connector:</a:t>
            </a:r>
            <a:endParaRPr lang="en-US" dirty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marL="800100" lvl="1" indent="-228600">
              <a:buFont typeface="Arial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  Product </a:t>
            </a:r>
            <a:r>
              <a:rPr lang="en-US" dirty="0">
                <a:solidFill>
                  <a:srgbClr val="002060"/>
                </a:solidFill>
              </a:rPr>
              <a:t>Line of Business (PR004</a:t>
            </a:r>
            <a:r>
              <a:rPr lang="en-US" dirty="0" smtClean="0">
                <a:solidFill>
                  <a:srgbClr val="002060"/>
                </a:solidFill>
              </a:rPr>
              <a:t>) – (Updated to include QH for Qualified Health Plan)</a:t>
            </a:r>
            <a:endParaRPr lang="en-US" dirty="0">
              <a:solidFill>
                <a:srgbClr val="002060"/>
              </a:solidFill>
            </a:endParaRPr>
          </a:p>
          <a:p>
            <a:pPr marL="800100" lvl="1" indent="-228600">
              <a:buFont typeface="Arial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marL="800100" lvl="1" indent="-228600">
              <a:buFont typeface="Arial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  Purchased Through MA Exchange Flag (ME045)</a:t>
            </a:r>
          </a:p>
          <a:p>
            <a:pPr marL="800100" lvl="1" indent="-228600">
              <a:buFont typeface="Arial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marL="800100" lvl="1" indent="-228600">
              <a:buFont typeface="Arial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  Risk Adjustment Covered Plan (ME126)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CHIA/DOI Data Validation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sz="2800" dirty="0" smtClean="0"/>
              <a:t>DOI Quarterly HMO Membership Reports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Compared to MA APCD Submissions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Joint Site Visits by CHIA and DOI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Lessons Learned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CHIA/DOI Data Validation	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349" y="1895500"/>
            <a:ext cx="8455025" cy="4118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CHIA/DOI Data Validation	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09675" y="1895499"/>
            <a:ext cx="6723063" cy="3886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CHIA/DOI Data Validation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Lessons Learned: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Report Timing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Bucketing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Membership Missing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NAIC Codes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dirty="0" err="1" smtClean="0"/>
              <a:t>Situs</a:t>
            </a:r>
            <a:r>
              <a:rPr lang="en-US" dirty="0" smtClean="0"/>
              <a:t> of Account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End Result:</a:t>
            </a:r>
          </a:p>
          <a:p>
            <a:r>
              <a:rPr lang="en-US" dirty="0" smtClean="0"/>
              <a:t>	Better Data!  	Better Reporting!</a:t>
            </a:r>
          </a:p>
          <a:p>
            <a:endParaRPr lang="en-US" dirty="0" smtClean="0"/>
          </a:p>
          <a:p>
            <a:r>
              <a:rPr lang="en-US" dirty="0" smtClean="0"/>
              <a:t>Onward Administrative Simplification!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Connector/Risk Adjustment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Next Simulation:</a:t>
            </a:r>
          </a:p>
          <a:p>
            <a:pPr algn="ctr"/>
            <a:endParaRPr lang="en-US" sz="3600" dirty="0" smtClean="0"/>
          </a:p>
          <a:p>
            <a:pPr algn="ctr"/>
            <a:endParaRPr 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350" y="2928938"/>
            <a:ext cx="8875713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1922</TotalTime>
  <Words>231</Words>
  <Application>Microsoft Office PowerPoint</Application>
  <PresentationFormat>On-screen Show (4:3)</PresentationFormat>
  <Paragraphs>72</Paragraphs>
  <Slides>14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FINALPowerPointTEMPLATE</vt:lpstr>
      <vt:lpstr>PowerPoint Presentation</vt:lpstr>
      <vt:lpstr>Agenda</vt:lpstr>
      <vt:lpstr>PowerPoint Presentation</vt:lpstr>
      <vt:lpstr>QHP Key Data Elements in MA APCD</vt:lpstr>
      <vt:lpstr>CHIA/DOI Data Validation </vt:lpstr>
      <vt:lpstr>CHIA/DOI Data Validation </vt:lpstr>
      <vt:lpstr>CHIA/DOI Data Validation </vt:lpstr>
      <vt:lpstr>CHIA/DOI Data Validation </vt:lpstr>
      <vt:lpstr>Connector/Risk Adjustment</vt:lpstr>
      <vt:lpstr>V2 to V3 Profiles </vt:lpstr>
      <vt:lpstr>Version 3 Compliance</vt:lpstr>
      <vt:lpstr>Retaining Copies of Data</vt:lpstr>
      <vt:lpstr>PowerPoint Presentation</vt:lpstr>
      <vt:lpstr>Next Meetings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sysadmin</cp:lastModifiedBy>
  <cp:revision>159</cp:revision>
  <cp:lastPrinted>2014-05-13T16:25:13Z</cp:lastPrinted>
  <dcterms:created xsi:type="dcterms:W3CDTF">2014-02-09T20:57:02Z</dcterms:created>
  <dcterms:modified xsi:type="dcterms:W3CDTF">2014-06-10T18:23:26Z</dcterms:modified>
</cp:coreProperties>
</file>