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0" r:id="rId4"/>
    <p:sldId id="295" r:id="rId5"/>
    <p:sldId id="292" r:id="rId6"/>
    <p:sldId id="283" r:id="rId7"/>
    <p:sldId id="296" r:id="rId8"/>
    <p:sldId id="286" r:id="rId9"/>
    <p:sldId id="294" r:id="rId10"/>
    <p:sldId id="298" r:id="rId11"/>
    <p:sldId id="297" r:id="rId12"/>
    <p:sldId id="293" r:id="rId13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73391" autoAdjust="0"/>
  </p:normalViewPr>
  <p:slideViewPr>
    <p:cSldViewPr snapToGrid="0" snapToObjects="1" showGuides="1">
      <p:cViewPr>
        <p:scale>
          <a:sx n="69" d="100"/>
          <a:sy n="69" d="100"/>
        </p:scale>
        <p:origin x="-1829" y="13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7/8/2014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7/8/2014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1052" indent="-288865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5464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7649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9834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42020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04205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66390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28577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83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769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00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July 8, 2014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Upcoming </a:t>
            </a:r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End </a:t>
            </a:r>
            <a:r>
              <a:rPr lang="en-US" sz="2400" dirty="0"/>
              <a:t>July/Early August – APCD Membership comparison to aggregate monthly reporting to </a:t>
            </a:r>
            <a:r>
              <a:rPr lang="en-US" sz="2400" dirty="0" smtClean="0"/>
              <a:t>CHIA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August – Profile Reports – </a:t>
            </a:r>
            <a:r>
              <a:rPr lang="en-US" sz="2400" dirty="0" smtClean="0"/>
              <a:t>will preview on </a:t>
            </a:r>
            <a:r>
              <a:rPr lang="en-US" sz="2400" dirty="0"/>
              <a:t>August TAG </a:t>
            </a:r>
            <a:r>
              <a:rPr lang="en-US" sz="2400" dirty="0" smtClean="0"/>
              <a:t>call and </a:t>
            </a:r>
            <a:r>
              <a:rPr lang="en-US" sz="2400" dirty="0"/>
              <a:t>then </a:t>
            </a:r>
            <a:r>
              <a:rPr lang="en-US" sz="2400" dirty="0" smtClean="0"/>
              <a:t>send </a:t>
            </a:r>
            <a:r>
              <a:rPr lang="en-US" sz="2400" dirty="0"/>
              <a:t>to </a:t>
            </a:r>
            <a:r>
              <a:rPr lang="en-US" sz="2400" dirty="0" smtClean="0"/>
              <a:t>carriers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August/September – Connector Risk Assessment Simulation</a:t>
            </a:r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632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8593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600" dirty="0" smtClean="0"/>
              <a:t>August 12, 2014 at 2:00pm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September 9, 2014 at 2:00pm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ACA Membership Reporting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NAIC Code (PR017)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Connector/Risk Adjustment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QA Profile Reports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Compliance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Retaining Copies of Data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Questions</a:t>
            </a:r>
          </a:p>
        </p:txBody>
      </p:sp>
    </p:spTree>
    <p:extLst>
      <p:ext uri="{BB962C8B-B14F-4D97-AF65-F5344CB8AC3E}">
        <p14:creationId xmlns:p14="http://schemas.microsoft.com/office/powerpoint/2010/main" val="3558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99278"/>
            <a:ext cx="9144000" cy="564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NAIC Code (PR017)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National Association of Insurance Commissioners’ Code </a:t>
            </a:r>
            <a:r>
              <a:rPr lang="en-US" sz="2800" b="1" dirty="0" smtClean="0"/>
              <a:t>NOT </a:t>
            </a:r>
            <a:r>
              <a:rPr lang="en-US" sz="2800" dirty="0" smtClean="0"/>
              <a:t>the North American Industry Classification System (NAICS)</a:t>
            </a: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Will be used by Division of Insurance and the Connector</a:t>
            </a:r>
          </a:p>
        </p:txBody>
      </p:sp>
    </p:spTree>
    <p:extLst>
      <p:ext uri="{BB962C8B-B14F-4D97-AF65-F5344CB8AC3E}">
        <p14:creationId xmlns:p14="http://schemas.microsoft.com/office/powerpoint/2010/main" val="66429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Connector/Risk Adjustment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Next Simulation:</a:t>
            </a:r>
          </a:p>
          <a:p>
            <a:pPr algn="ctr"/>
            <a:endParaRPr lang="en-US" sz="3600" dirty="0" smtClean="0"/>
          </a:p>
          <a:p>
            <a:pPr algn="ctr"/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350" y="2928938"/>
            <a:ext cx="8875713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V2 to V3 Profiles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400" dirty="0"/>
          </a:p>
        </p:txBody>
      </p:sp>
      <p:pic>
        <p:nvPicPr>
          <p:cNvPr id="5" name="Picture 4" descr="32iT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80" y="1760809"/>
            <a:ext cx="8906494" cy="204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38iT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80" y="3970609"/>
            <a:ext cx="8906494" cy="204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16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Additional QA Profile Reports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CHIA is </a:t>
            </a:r>
            <a:r>
              <a:rPr lang="en-US" sz="2400" dirty="0"/>
              <a:t>planning to share new profile reports with carriers next month for review before publishing on CHIA’s </a:t>
            </a:r>
            <a:r>
              <a:rPr lang="en-US" sz="2400" dirty="0" smtClean="0"/>
              <a:t>website. These </a:t>
            </a:r>
            <a:r>
              <a:rPr lang="en-US" sz="2400" dirty="0"/>
              <a:t>profiles are based on 2012 incurred data and will be sent to the top submitters based on medical claims volume.</a:t>
            </a:r>
          </a:p>
        </p:txBody>
      </p:sp>
    </p:spTree>
    <p:extLst>
      <p:ext uri="{BB962C8B-B14F-4D97-AF65-F5344CB8AC3E}">
        <p14:creationId xmlns:p14="http://schemas.microsoft.com/office/powerpoint/2010/main" val="37645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3 Compliance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We are looking to have all carriers in full compliance by July with production data through June 2014.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51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Retaining Copies of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Carriers should maintain copies of the data sent to CHIA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2221</TotalTime>
  <Words>226</Words>
  <Application>Microsoft Office PowerPoint</Application>
  <PresentationFormat>On-screen Show (4:3)</PresentationFormat>
  <Paragraphs>51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FINALPowerPointTEMPLATE</vt:lpstr>
      <vt:lpstr>PowerPoint Presentation</vt:lpstr>
      <vt:lpstr>Agenda</vt:lpstr>
      <vt:lpstr>PowerPoint Presentation</vt:lpstr>
      <vt:lpstr>NAIC Code (PR017)</vt:lpstr>
      <vt:lpstr>Connector/Risk Adjustment</vt:lpstr>
      <vt:lpstr>V2 to V3 Profiles </vt:lpstr>
      <vt:lpstr>Additional QA Profile Reports</vt:lpstr>
      <vt:lpstr>Version 3 Compliance</vt:lpstr>
      <vt:lpstr>Retaining Copies of Data</vt:lpstr>
      <vt:lpstr>Upcoming Events</vt:lpstr>
      <vt:lpstr>PowerPoint Presentation</vt:lpstr>
      <vt:lpstr>Next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172</cp:revision>
  <cp:lastPrinted>2014-07-07T18:35:01Z</cp:lastPrinted>
  <dcterms:created xsi:type="dcterms:W3CDTF">2014-02-09T20:57:02Z</dcterms:created>
  <dcterms:modified xsi:type="dcterms:W3CDTF">2014-07-08T13:46:17Z</dcterms:modified>
</cp:coreProperties>
</file>